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1" r:id="rId3"/>
  </p:sldMasterIdLst>
  <p:notesMasterIdLst>
    <p:notesMasterId r:id="rId45"/>
  </p:notesMasterIdLst>
  <p:handoutMasterIdLst>
    <p:handoutMasterId r:id="rId46"/>
  </p:handoutMasterIdLst>
  <p:sldIdLst>
    <p:sldId id="256" r:id="rId4"/>
    <p:sldId id="263" r:id="rId5"/>
    <p:sldId id="257" r:id="rId6"/>
    <p:sldId id="265" r:id="rId7"/>
    <p:sldId id="266" r:id="rId8"/>
    <p:sldId id="267" r:id="rId9"/>
    <p:sldId id="268" r:id="rId10"/>
    <p:sldId id="271" r:id="rId11"/>
    <p:sldId id="269" r:id="rId12"/>
    <p:sldId id="270" r:id="rId13"/>
    <p:sldId id="272" r:id="rId14"/>
    <p:sldId id="273" r:id="rId15"/>
    <p:sldId id="274" r:id="rId16"/>
    <p:sldId id="275" r:id="rId17"/>
    <p:sldId id="276" r:id="rId18"/>
    <p:sldId id="277" r:id="rId19"/>
    <p:sldId id="278" r:id="rId20"/>
    <p:sldId id="279" r:id="rId21"/>
    <p:sldId id="280" r:id="rId22"/>
    <p:sldId id="281" r:id="rId23"/>
    <p:sldId id="283" r:id="rId24"/>
    <p:sldId id="285" r:id="rId25"/>
    <p:sldId id="286" r:id="rId26"/>
    <p:sldId id="287" r:id="rId27"/>
    <p:sldId id="288" r:id="rId28"/>
    <p:sldId id="289" r:id="rId29"/>
    <p:sldId id="290" r:id="rId30"/>
    <p:sldId id="291" r:id="rId31"/>
    <p:sldId id="292" r:id="rId32"/>
    <p:sldId id="293" r:id="rId33"/>
    <p:sldId id="295" r:id="rId34"/>
    <p:sldId id="294" r:id="rId35"/>
    <p:sldId id="296" r:id="rId36"/>
    <p:sldId id="282" r:id="rId37"/>
    <p:sldId id="297" r:id="rId38"/>
    <p:sldId id="298" r:id="rId39"/>
    <p:sldId id="299" r:id="rId40"/>
    <p:sldId id="300" r:id="rId41"/>
    <p:sldId id="301" r:id="rId42"/>
    <p:sldId id="302" r:id="rId43"/>
    <p:sldId id="303" r:id="rId44"/>
  </p:sldIdLst>
  <p:sldSz cx="11998325" cy="7559675"/>
  <p:notesSz cx="6858000" cy="9144000"/>
  <p:defaultTextStyle>
    <a:defPPr>
      <a:defRPr lang="en-US"/>
    </a:defPPr>
    <a:lvl1pPr marL="0" algn="l" defTabSz="776051" rtl="0" eaLnBrk="1" latinLnBrk="0" hangingPunct="1">
      <a:defRPr sz="1528" kern="1200">
        <a:solidFill>
          <a:schemeClr val="tx1"/>
        </a:solidFill>
        <a:latin typeface="+mn-lt"/>
        <a:ea typeface="+mn-ea"/>
        <a:cs typeface="+mn-cs"/>
      </a:defRPr>
    </a:lvl1pPr>
    <a:lvl2pPr marL="388026" algn="l" defTabSz="776051" rtl="0" eaLnBrk="1" latinLnBrk="0" hangingPunct="1">
      <a:defRPr sz="1528" kern="1200">
        <a:solidFill>
          <a:schemeClr val="tx1"/>
        </a:solidFill>
        <a:latin typeface="+mn-lt"/>
        <a:ea typeface="+mn-ea"/>
        <a:cs typeface="+mn-cs"/>
      </a:defRPr>
    </a:lvl2pPr>
    <a:lvl3pPr marL="776051" algn="l" defTabSz="776051" rtl="0" eaLnBrk="1" latinLnBrk="0" hangingPunct="1">
      <a:defRPr sz="1528" kern="1200">
        <a:solidFill>
          <a:schemeClr val="tx1"/>
        </a:solidFill>
        <a:latin typeface="+mn-lt"/>
        <a:ea typeface="+mn-ea"/>
        <a:cs typeface="+mn-cs"/>
      </a:defRPr>
    </a:lvl3pPr>
    <a:lvl4pPr marL="1164077" algn="l" defTabSz="776051" rtl="0" eaLnBrk="1" latinLnBrk="0" hangingPunct="1">
      <a:defRPr sz="1528" kern="1200">
        <a:solidFill>
          <a:schemeClr val="tx1"/>
        </a:solidFill>
        <a:latin typeface="+mn-lt"/>
        <a:ea typeface="+mn-ea"/>
        <a:cs typeface="+mn-cs"/>
      </a:defRPr>
    </a:lvl4pPr>
    <a:lvl5pPr marL="1552103" algn="l" defTabSz="776051" rtl="0" eaLnBrk="1" latinLnBrk="0" hangingPunct="1">
      <a:defRPr sz="1528" kern="1200">
        <a:solidFill>
          <a:schemeClr val="tx1"/>
        </a:solidFill>
        <a:latin typeface="+mn-lt"/>
        <a:ea typeface="+mn-ea"/>
        <a:cs typeface="+mn-cs"/>
      </a:defRPr>
    </a:lvl5pPr>
    <a:lvl6pPr marL="1940128" algn="l" defTabSz="776051" rtl="0" eaLnBrk="1" latinLnBrk="0" hangingPunct="1">
      <a:defRPr sz="1528" kern="1200">
        <a:solidFill>
          <a:schemeClr val="tx1"/>
        </a:solidFill>
        <a:latin typeface="+mn-lt"/>
        <a:ea typeface="+mn-ea"/>
        <a:cs typeface="+mn-cs"/>
      </a:defRPr>
    </a:lvl6pPr>
    <a:lvl7pPr marL="2328154" algn="l" defTabSz="776051" rtl="0" eaLnBrk="1" latinLnBrk="0" hangingPunct="1">
      <a:defRPr sz="1528" kern="1200">
        <a:solidFill>
          <a:schemeClr val="tx1"/>
        </a:solidFill>
        <a:latin typeface="+mn-lt"/>
        <a:ea typeface="+mn-ea"/>
        <a:cs typeface="+mn-cs"/>
      </a:defRPr>
    </a:lvl7pPr>
    <a:lvl8pPr marL="2716179" algn="l" defTabSz="776051" rtl="0" eaLnBrk="1" latinLnBrk="0" hangingPunct="1">
      <a:defRPr sz="1528" kern="1200">
        <a:solidFill>
          <a:schemeClr val="tx1"/>
        </a:solidFill>
        <a:latin typeface="+mn-lt"/>
        <a:ea typeface="+mn-ea"/>
        <a:cs typeface="+mn-cs"/>
      </a:defRPr>
    </a:lvl8pPr>
    <a:lvl9pPr marL="3104205" algn="l" defTabSz="776051" rtl="0" eaLnBrk="1" latinLnBrk="0" hangingPunct="1">
      <a:defRPr sz="152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64245" autoAdjust="0"/>
  </p:normalViewPr>
  <p:slideViewPr>
    <p:cSldViewPr snapToGrid="0">
      <p:cViewPr varScale="1">
        <p:scale>
          <a:sx n="40" d="100"/>
          <a:sy n="40" d="100"/>
        </p:scale>
        <p:origin x="1716" y="27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0" d="100"/>
          <a:sy n="100" d="100"/>
        </p:scale>
        <p:origin x="259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na Akbari Kouchaksaraei" userId="b4b29172-3353-4890-9420-df1353be78b6" providerId="ADAL" clId="{AD0FC5CB-FEAC-447C-A2D4-333C5DA1CE95}"/>
    <pc:docChg chg="custSel modSld">
      <pc:chgData name="Saina Akbari Kouchaksaraei" userId="b4b29172-3353-4890-9420-df1353be78b6" providerId="ADAL" clId="{AD0FC5CB-FEAC-447C-A2D4-333C5DA1CE95}" dt="2025-02-25T23:15:44.982" v="10" actId="113"/>
      <pc:docMkLst>
        <pc:docMk/>
      </pc:docMkLst>
      <pc:sldChg chg="modSp mod">
        <pc:chgData name="Saina Akbari Kouchaksaraei" userId="b4b29172-3353-4890-9420-df1353be78b6" providerId="ADAL" clId="{AD0FC5CB-FEAC-447C-A2D4-333C5DA1CE95}" dt="2025-02-25T23:05:31.983" v="1" actId="404"/>
        <pc:sldMkLst>
          <pc:docMk/>
          <pc:sldMk cId="13893179" sldId="263"/>
        </pc:sldMkLst>
        <pc:spChg chg="mod">
          <ac:chgData name="Saina Akbari Kouchaksaraei" userId="b4b29172-3353-4890-9420-df1353be78b6" providerId="ADAL" clId="{AD0FC5CB-FEAC-447C-A2D4-333C5DA1CE95}" dt="2025-02-25T23:05:31.983" v="1" actId="404"/>
          <ac:spMkLst>
            <pc:docMk/>
            <pc:sldMk cId="13893179" sldId="263"/>
            <ac:spMk id="4" creationId="{6A467958-DAF2-48E0-9E26-94C4DE3BC0AC}"/>
          </ac:spMkLst>
        </pc:spChg>
      </pc:sldChg>
      <pc:sldChg chg="modNotesTx">
        <pc:chgData name="Saina Akbari Kouchaksaraei" userId="b4b29172-3353-4890-9420-df1353be78b6" providerId="ADAL" clId="{AD0FC5CB-FEAC-447C-A2D4-333C5DA1CE95}" dt="2025-02-25T23:07:13.221" v="3" actId="404"/>
        <pc:sldMkLst>
          <pc:docMk/>
          <pc:sldMk cId="897882354" sldId="273"/>
        </pc:sldMkLst>
      </pc:sldChg>
      <pc:sldChg chg="modSp mod">
        <pc:chgData name="Saina Akbari Kouchaksaraei" userId="b4b29172-3353-4890-9420-df1353be78b6" providerId="ADAL" clId="{AD0FC5CB-FEAC-447C-A2D4-333C5DA1CE95}" dt="2025-02-25T23:15:37.198" v="9" actId="113"/>
        <pc:sldMkLst>
          <pc:docMk/>
          <pc:sldMk cId="941571051" sldId="279"/>
        </pc:sldMkLst>
        <pc:spChg chg="mod">
          <ac:chgData name="Saina Akbari Kouchaksaraei" userId="b4b29172-3353-4890-9420-df1353be78b6" providerId="ADAL" clId="{AD0FC5CB-FEAC-447C-A2D4-333C5DA1CE95}" dt="2025-02-25T23:15:37.198" v="9" actId="113"/>
          <ac:spMkLst>
            <pc:docMk/>
            <pc:sldMk cId="941571051" sldId="279"/>
            <ac:spMk id="2" creationId="{2772B98B-1CEF-6678-397A-2865852BA551}"/>
          </ac:spMkLst>
        </pc:spChg>
      </pc:sldChg>
      <pc:sldChg chg="modSp mod">
        <pc:chgData name="Saina Akbari Kouchaksaraei" userId="b4b29172-3353-4890-9420-df1353be78b6" providerId="ADAL" clId="{AD0FC5CB-FEAC-447C-A2D4-333C5DA1CE95}" dt="2025-02-25T23:15:44.982" v="10" actId="113"/>
        <pc:sldMkLst>
          <pc:docMk/>
          <pc:sldMk cId="2614989911" sldId="280"/>
        </pc:sldMkLst>
        <pc:spChg chg="mod">
          <ac:chgData name="Saina Akbari Kouchaksaraei" userId="b4b29172-3353-4890-9420-df1353be78b6" providerId="ADAL" clId="{AD0FC5CB-FEAC-447C-A2D4-333C5DA1CE95}" dt="2025-02-25T23:15:44.982" v="10" actId="113"/>
          <ac:spMkLst>
            <pc:docMk/>
            <pc:sldMk cId="2614989911" sldId="280"/>
            <ac:spMk id="2" creationId="{49E809D0-E324-69FD-9BEA-CB7D58D0AC6B}"/>
          </ac:spMkLst>
        </pc:spChg>
      </pc:sldChg>
    </pc:docChg>
  </pc:docChgLst>
  <pc:docChgLst>
    <pc:chgData name="Saina Akbari Kouchaksaraei" userId="b4b29172-3353-4890-9420-df1353be78b6" providerId="ADAL" clId="{A2EF2DAA-F646-40CE-8285-6F3E911921DF}"/>
    <pc:docChg chg="undo custSel modSld">
      <pc:chgData name="Saina Akbari Kouchaksaraei" userId="b4b29172-3353-4890-9420-df1353be78b6" providerId="ADAL" clId="{A2EF2DAA-F646-40CE-8285-6F3E911921DF}" dt="2024-07-22T04:42:01.890" v="54" actId="20577"/>
      <pc:docMkLst>
        <pc:docMk/>
      </pc:docMkLst>
      <pc:sldChg chg="modSp mod modNotesTx">
        <pc:chgData name="Saina Akbari Kouchaksaraei" userId="b4b29172-3353-4890-9420-df1353be78b6" providerId="ADAL" clId="{A2EF2DAA-F646-40CE-8285-6F3E911921DF}" dt="2024-07-22T04:06:52.545" v="43" actId="20577"/>
        <pc:sldMkLst>
          <pc:docMk/>
          <pc:sldMk cId="897882354" sldId="273"/>
        </pc:sldMkLst>
      </pc:sldChg>
      <pc:sldChg chg="modNotesTx">
        <pc:chgData name="Saina Akbari Kouchaksaraei" userId="b4b29172-3353-4890-9420-df1353be78b6" providerId="ADAL" clId="{A2EF2DAA-F646-40CE-8285-6F3E911921DF}" dt="2024-07-22T04:08:24.471" v="44"/>
        <pc:sldMkLst>
          <pc:docMk/>
          <pc:sldMk cId="1454798988" sldId="274"/>
        </pc:sldMkLst>
      </pc:sldChg>
      <pc:sldChg chg="modNotesTx">
        <pc:chgData name="Saina Akbari Kouchaksaraei" userId="b4b29172-3353-4890-9420-df1353be78b6" providerId="ADAL" clId="{A2EF2DAA-F646-40CE-8285-6F3E911921DF}" dt="2024-07-22T04:13:17.350" v="48" actId="20577"/>
        <pc:sldMkLst>
          <pc:docMk/>
          <pc:sldMk cId="3759106162" sldId="277"/>
        </pc:sldMkLst>
      </pc:sldChg>
      <pc:sldChg chg="modNotesTx">
        <pc:chgData name="Saina Akbari Kouchaksaraei" userId="b4b29172-3353-4890-9420-df1353be78b6" providerId="ADAL" clId="{A2EF2DAA-F646-40CE-8285-6F3E911921DF}" dt="2024-07-21T00:55:08.506" v="11"/>
        <pc:sldMkLst>
          <pc:docMk/>
          <pc:sldMk cId="3085186642" sldId="281"/>
        </pc:sldMkLst>
      </pc:sldChg>
      <pc:sldChg chg="modNotesTx">
        <pc:chgData name="Saina Akbari Kouchaksaraei" userId="b4b29172-3353-4890-9420-df1353be78b6" providerId="ADAL" clId="{A2EF2DAA-F646-40CE-8285-6F3E911921DF}" dt="2024-07-21T07:57:17.414" v="14"/>
        <pc:sldMkLst>
          <pc:docMk/>
          <pc:sldMk cId="4139744814" sldId="286"/>
        </pc:sldMkLst>
      </pc:sldChg>
      <pc:sldChg chg="modNotesTx">
        <pc:chgData name="Saina Akbari Kouchaksaraei" userId="b4b29172-3353-4890-9420-df1353be78b6" providerId="ADAL" clId="{A2EF2DAA-F646-40CE-8285-6F3E911921DF}" dt="2024-07-22T04:24:45.640" v="49" actId="20577"/>
        <pc:sldMkLst>
          <pc:docMk/>
          <pc:sldMk cId="119148729" sldId="291"/>
        </pc:sldMkLst>
      </pc:sldChg>
      <pc:sldChg chg="modNotesTx">
        <pc:chgData name="Saina Akbari Kouchaksaraei" userId="b4b29172-3353-4890-9420-df1353be78b6" providerId="ADAL" clId="{A2EF2DAA-F646-40CE-8285-6F3E911921DF}" dt="2024-07-21T08:08:32.157" v="20" actId="20577"/>
        <pc:sldMkLst>
          <pc:docMk/>
          <pc:sldMk cId="3028763570" sldId="293"/>
        </pc:sldMkLst>
      </pc:sldChg>
      <pc:sldChg chg="modNotesTx">
        <pc:chgData name="Saina Akbari Kouchaksaraei" userId="b4b29172-3353-4890-9420-df1353be78b6" providerId="ADAL" clId="{A2EF2DAA-F646-40CE-8285-6F3E911921DF}" dt="2024-07-22T04:42:01.890" v="54" actId="20577"/>
        <pc:sldMkLst>
          <pc:docMk/>
          <pc:sldMk cId="417614230" sldId="295"/>
        </pc:sldMkLst>
      </pc:sldChg>
      <pc:sldChg chg="modNotesTx">
        <pc:chgData name="Saina Akbari Kouchaksaraei" userId="b4b29172-3353-4890-9420-df1353be78b6" providerId="ADAL" clId="{A2EF2DAA-F646-40CE-8285-6F3E911921DF}" dt="2024-07-21T08:37:41.912" v="37" actId="20577"/>
        <pc:sldMkLst>
          <pc:docMk/>
          <pc:sldMk cId="2545413180" sldId="3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BFC5A6-F7BB-4A20-AB6E-3E5E8F9830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36D87D10-4B2B-4B6A-AF7B-FC0E9BCAA0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DEFCA4-245D-4A25-9E8D-F0EA89945ADE}" type="datetimeFigureOut">
              <a:rPr lang="en-AU" smtClean="0"/>
              <a:t>13/03/2025</a:t>
            </a:fld>
            <a:endParaRPr lang="en-AU"/>
          </a:p>
        </p:txBody>
      </p:sp>
      <p:sp>
        <p:nvSpPr>
          <p:cNvPr id="4" name="Footer Placeholder 3">
            <a:extLst>
              <a:ext uri="{FF2B5EF4-FFF2-40B4-BE49-F238E27FC236}">
                <a16:creationId xmlns:a16="http://schemas.microsoft.com/office/drawing/2014/main" id="{D87B4DD3-9847-4205-B555-0C0AF3B223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BCA45F67-2101-4AC6-BD01-E84BDC3438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439AB0-8361-4CAE-AA6B-28990147D0E1}" type="slidenum">
              <a:rPr lang="en-AU" smtClean="0"/>
              <a:t>‹#›</a:t>
            </a:fld>
            <a:endParaRPr lang="en-AU"/>
          </a:p>
        </p:txBody>
      </p:sp>
    </p:spTree>
    <p:extLst>
      <p:ext uri="{BB962C8B-B14F-4D97-AF65-F5344CB8AC3E}">
        <p14:creationId xmlns:p14="http://schemas.microsoft.com/office/powerpoint/2010/main" val="36004208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A9BEBB-BEAC-4993-A54E-B867C2196DC3}" type="datetimeFigureOut">
              <a:rPr lang="en-AU" smtClean="0"/>
              <a:t>13/03/2025</a:t>
            </a:fld>
            <a:endParaRPr lang="en-AU"/>
          </a:p>
        </p:txBody>
      </p:sp>
      <p:sp>
        <p:nvSpPr>
          <p:cNvPr id="4" name="Slide Image Placeholder 3"/>
          <p:cNvSpPr>
            <a:spLocks noGrp="1" noRot="1" noChangeAspect="1"/>
          </p:cNvSpPr>
          <p:nvPr>
            <p:ph type="sldImg" idx="2"/>
          </p:nvPr>
        </p:nvSpPr>
        <p:spPr>
          <a:xfrm>
            <a:off x="979488" y="1143000"/>
            <a:ext cx="4899025"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8271C-9B7D-44C5-B845-5B6627A470E2}" type="slidenum">
              <a:rPr lang="en-AU" smtClean="0"/>
              <a:t>‹#›</a:t>
            </a:fld>
            <a:endParaRPr lang="en-AU"/>
          </a:p>
        </p:txBody>
      </p:sp>
    </p:spTree>
    <p:extLst>
      <p:ext uri="{BB962C8B-B14F-4D97-AF65-F5344CB8AC3E}">
        <p14:creationId xmlns:p14="http://schemas.microsoft.com/office/powerpoint/2010/main" val="829035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0D0D0D"/>
                </a:solidFill>
                <a:effectLst/>
                <a:latin typeface="Söhne"/>
              </a:rPr>
              <a:t>IDLE stands for Integrated Development and Learning Environment</a:t>
            </a:r>
            <a:endParaRPr lang="en-AU" dirty="0"/>
          </a:p>
        </p:txBody>
      </p:sp>
      <p:sp>
        <p:nvSpPr>
          <p:cNvPr id="4" name="Slide Number Placeholder 3"/>
          <p:cNvSpPr>
            <a:spLocks noGrp="1"/>
          </p:cNvSpPr>
          <p:nvPr>
            <p:ph type="sldNum" sz="quarter" idx="5"/>
          </p:nvPr>
        </p:nvSpPr>
        <p:spPr/>
        <p:txBody>
          <a:bodyPr/>
          <a:lstStyle/>
          <a:p>
            <a:fld id="{0D68271C-9B7D-44C5-B845-5B6627A470E2}" type="slidenum">
              <a:rPr lang="en-AU" smtClean="0"/>
              <a:t>3</a:t>
            </a:fld>
            <a:endParaRPr lang="en-AU"/>
          </a:p>
        </p:txBody>
      </p:sp>
    </p:spTree>
    <p:extLst>
      <p:ext uri="{BB962C8B-B14F-4D97-AF65-F5344CB8AC3E}">
        <p14:creationId xmlns:p14="http://schemas.microsoft.com/office/powerpoint/2010/main" val="978900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0D0D0D"/>
                </a:solidFill>
                <a:effectLst/>
                <a:latin typeface="Söhne"/>
              </a:rPr>
              <a:t>A compiler is a program that translates the entire source code written in a high-level programming language into machine code or an intermediate code.</a:t>
            </a:r>
          </a:p>
          <a:p>
            <a:endParaRPr lang="en-AU" b="0" i="0" dirty="0">
              <a:solidFill>
                <a:srgbClr val="0D0D0D"/>
              </a:solidFill>
              <a:effectLst/>
              <a:latin typeface="Söhne"/>
            </a:endParaRPr>
          </a:p>
          <a:p>
            <a:r>
              <a:rPr lang="en-AU" b="0" i="0" dirty="0">
                <a:solidFill>
                  <a:srgbClr val="0D0D0D"/>
                </a:solidFill>
                <a:effectLst/>
                <a:latin typeface="Söhne"/>
              </a:rPr>
              <a:t>An interpreter is a program that reads the source code line by line and executes it directly without generating a separate executable file.</a:t>
            </a:r>
            <a:endParaRPr lang="en-AU" dirty="0"/>
          </a:p>
        </p:txBody>
      </p:sp>
      <p:sp>
        <p:nvSpPr>
          <p:cNvPr id="4" name="Slide Number Placeholder 3"/>
          <p:cNvSpPr>
            <a:spLocks noGrp="1"/>
          </p:cNvSpPr>
          <p:nvPr>
            <p:ph type="sldNum" sz="quarter" idx="5"/>
          </p:nvPr>
        </p:nvSpPr>
        <p:spPr/>
        <p:txBody>
          <a:bodyPr/>
          <a:lstStyle/>
          <a:p>
            <a:fld id="{0D68271C-9B7D-44C5-B845-5B6627A470E2}" type="slidenum">
              <a:rPr lang="en-AU" smtClean="0"/>
              <a:t>26</a:t>
            </a:fld>
            <a:endParaRPr lang="en-AU"/>
          </a:p>
        </p:txBody>
      </p:sp>
    </p:spTree>
    <p:extLst>
      <p:ext uri="{BB962C8B-B14F-4D97-AF65-F5344CB8AC3E}">
        <p14:creationId xmlns:p14="http://schemas.microsoft.com/office/powerpoint/2010/main" val="1707467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IDLE (Integrated Development and Learning Environment) is an integrated development environment for Python. when you install Python on your computer, IDLE provides an interactive Python shell where you can enter Python commands and see the results immediately</a:t>
            </a:r>
          </a:p>
          <a:p>
            <a:endParaRPr lang="en-US" dirty="0"/>
          </a:p>
        </p:txBody>
      </p:sp>
      <p:sp>
        <p:nvSpPr>
          <p:cNvPr id="4" name="Slide Number Placeholder 3"/>
          <p:cNvSpPr>
            <a:spLocks noGrp="1"/>
          </p:cNvSpPr>
          <p:nvPr>
            <p:ph type="sldNum" sz="quarter" idx="5"/>
          </p:nvPr>
        </p:nvSpPr>
        <p:spPr/>
        <p:txBody>
          <a:bodyPr/>
          <a:lstStyle/>
          <a:p>
            <a:fld id="{0D68271C-9B7D-44C5-B845-5B6627A470E2}" type="slidenum">
              <a:rPr lang="en-AU" smtClean="0"/>
              <a:t>28</a:t>
            </a:fld>
            <a:endParaRPr lang="en-AU"/>
          </a:p>
        </p:txBody>
      </p:sp>
    </p:spTree>
    <p:extLst>
      <p:ext uri="{BB962C8B-B14F-4D97-AF65-F5344CB8AC3E}">
        <p14:creationId xmlns:p14="http://schemas.microsoft.com/office/powerpoint/2010/main" val="2667877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 is a keyword used to define a function. A function is a reusable block of code that performs a specific task. Defining functions helps to organize code, make it more readable, and enable code reuse.</a:t>
            </a:r>
          </a:p>
        </p:txBody>
      </p:sp>
      <p:sp>
        <p:nvSpPr>
          <p:cNvPr id="4" name="Slide Number Placeholder 3"/>
          <p:cNvSpPr>
            <a:spLocks noGrp="1"/>
          </p:cNvSpPr>
          <p:nvPr>
            <p:ph type="sldNum" sz="quarter" idx="5"/>
          </p:nvPr>
        </p:nvSpPr>
        <p:spPr/>
        <p:txBody>
          <a:bodyPr/>
          <a:lstStyle/>
          <a:p>
            <a:fld id="{0D68271C-9B7D-44C5-B845-5B6627A470E2}" type="slidenum">
              <a:rPr lang="en-AU" smtClean="0"/>
              <a:t>30</a:t>
            </a:fld>
            <a:endParaRPr lang="en-AU"/>
          </a:p>
        </p:txBody>
      </p:sp>
    </p:spTree>
    <p:extLst>
      <p:ext uri="{BB962C8B-B14F-4D97-AF65-F5344CB8AC3E}">
        <p14:creationId xmlns:p14="http://schemas.microsoft.com/office/powerpoint/2010/main" val="2828898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Python, a variable is a symbolic name that is used to reference or store a value. </a:t>
            </a:r>
          </a:p>
          <a:p>
            <a:pPr>
              <a:buFont typeface="Arial" panose="020B0604020202020204" pitchFamily="34" charset="0"/>
              <a:buChar char="•"/>
            </a:pPr>
            <a:r>
              <a:rPr lang="en-US" dirty="0"/>
              <a:t>Python automatically determines the type of the variable based on the value assigned to it.</a:t>
            </a:r>
          </a:p>
          <a:p>
            <a:pPr>
              <a:buFont typeface="Arial" panose="020B0604020202020204" pitchFamily="34" charset="0"/>
              <a:buChar char="•"/>
            </a:pPr>
            <a:r>
              <a:rPr lang="en-US" dirty="0"/>
              <a:t>Variables can be reassigned to different types of values. For example, a variable that initially holds an integer can later be reassigned to a string.</a:t>
            </a:r>
          </a:p>
          <a:p>
            <a:pPr>
              <a:buFont typeface="Arial" panose="020B0604020202020204" pitchFamily="34" charset="0"/>
              <a:buChar char="•"/>
            </a:pPr>
            <a:r>
              <a:rPr lang="en-US"/>
              <a:t>Variable </a:t>
            </a:r>
            <a:r>
              <a:rPr lang="en-US" dirty="0"/>
              <a:t>names can contain letters, numbers, and underscores (_).</a:t>
            </a:r>
          </a:p>
          <a:p>
            <a:pPr>
              <a:buFont typeface="Arial" panose="020B0604020202020204" pitchFamily="34" charset="0"/>
              <a:buChar char="•"/>
            </a:pPr>
            <a:r>
              <a:rPr lang="en-US" dirty="0"/>
              <a:t>Variable names must start with a letter or an underscore.</a:t>
            </a:r>
          </a:p>
          <a:p>
            <a:pPr>
              <a:buFont typeface="Arial" panose="020B0604020202020204" pitchFamily="34" charset="0"/>
              <a:buChar char="•"/>
            </a:pPr>
            <a:r>
              <a:rPr lang="en-US" dirty="0"/>
              <a:t>Variable names are case-sensitive (e.g., </a:t>
            </a:r>
            <a:r>
              <a:rPr lang="en-US" dirty="0" err="1"/>
              <a:t>myVar</a:t>
            </a:r>
            <a:r>
              <a:rPr lang="en-US" dirty="0"/>
              <a:t> and </a:t>
            </a:r>
            <a:r>
              <a:rPr lang="en-US" dirty="0" err="1"/>
              <a:t>myvar</a:t>
            </a:r>
            <a:r>
              <a:rPr lang="en-US" dirty="0"/>
              <a:t> are different).</a:t>
            </a:r>
          </a:p>
          <a:p>
            <a:endParaRPr lang="en-US" dirty="0"/>
          </a:p>
        </p:txBody>
      </p:sp>
      <p:sp>
        <p:nvSpPr>
          <p:cNvPr id="4" name="Slide Number Placeholder 3"/>
          <p:cNvSpPr>
            <a:spLocks noGrp="1"/>
          </p:cNvSpPr>
          <p:nvPr>
            <p:ph type="sldNum" sz="quarter" idx="5"/>
          </p:nvPr>
        </p:nvSpPr>
        <p:spPr/>
        <p:txBody>
          <a:bodyPr/>
          <a:lstStyle/>
          <a:p>
            <a:fld id="{0D68271C-9B7D-44C5-B845-5B6627A470E2}" type="slidenum">
              <a:rPr lang="en-AU" smtClean="0"/>
              <a:t>31</a:t>
            </a:fld>
            <a:endParaRPr lang="en-AU"/>
          </a:p>
        </p:txBody>
      </p:sp>
    </p:spTree>
    <p:extLst>
      <p:ext uri="{BB962C8B-B14F-4D97-AF65-F5344CB8AC3E}">
        <p14:creationId xmlns:p14="http://schemas.microsoft.com/office/powerpoint/2010/main" val="2574069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Case matters</a:t>
            </a:r>
          </a:p>
          <a:p>
            <a:r>
              <a:rPr lang="en-AU" dirty="0"/>
              <a:t>Eg:a1 is different from A1</a:t>
            </a:r>
          </a:p>
        </p:txBody>
      </p:sp>
      <p:sp>
        <p:nvSpPr>
          <p:cNvPr id="4" name="Slide Number Placeholder 3"/>
          <p:cNvSpPr>
            <a:spLocks noGrp="1"/>
          </p:cNvSpPr>
          <p:nvPr>
            <p:ph type="sldNum" sz="quarter" idx="5"/>
          </p:nvPr>
        </p:nvSpPr>
        <p:spPr/>
        <p:txBody>
          <a:bodyPr/>
          <a:lstStyle/>
          <a:p>
            <a:fld id="{0D68271C-9B7D-44C5-B845-5B6627A470E2}" type="slidenum">
              <a:rPr lang="en-AU" smtClean="0"/>
              <a:t>32</a:t>
            </a:fld>
            <a:endParaRPr lang="en-AU"/>
          </a:p>
        </p:txBody>
      </p:sp>
    </p:spTree>
    <p:extLst>
      <p:ext uri="{BB962C8B-B14F-4D97-AF65-F5344CB8AC3E}">
        <p14:creationId xmlns:p14="http://schemas.microsoft.com/office/powerpoint/2010/main" val="7763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D68271C-9B7D-44C5-B845-5B6627A470E2}" type="slidenum">
              <a:rPr lang="en-AU" smtClean="0"/>
              <a:t>33</a:t>
            </a:fld>
            <a:endParaRPr lang="en-AU"/>
          </a:p>
        </p:txBody>
      </p:sp>
    </p:spTree>
    <p:extLst>
      <p:ext uri="{BB962C8B-B14F-4D97-AF65-F5344CB8AC3E}">
        <p14:creationId xmlns:p14="http://schemas.microsoft.com/office/powerpoint/2010/main" val="138168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assignment in Python involves assigning a value to a variable using the = operator</a:t>
            </a:r>
          </a:p>
          <a:p>
            <a:r>
              <a:rPr lang="en-US" dirty="0"/>
              <a:t>&lt;variable&gt; is the name of the variable.&lt;expr&gt; is the expression or value being assigned to </a:t>
            </a:r>
            <a:r>
              <a:rPr lang="en-US"/>
              <a:t>the variable</a:t>
            </a:r>
          </a:p>
          <a:p>
            <a:endParaRPr lang="en-US" dirty="0"/>
          </a:p>
          <a:p>
            <a:r>
              <a:rPr lang="en-US" dirty="0"/>
              <a:t>Assigning input involves using the input() function to take user input and assign it to a variable.</a:t>
            </a:r>
          </a:p>
          <a:p>
            <a:r>
              <a:rPr lang="en-US" dirty="0"/>
              <a:t>&lt;prompt&gt; is the message displayed to the user.</a:t>
            </a:r>
          </a:p>
          <a:p>
            <a:r>
              <a:rPr lang="en-US" dirty="0"/>
              <a:t>The input() function always returns a string. If you need the input to be of another type, you have to convert </a:t>
            </a:r>
            <a:r>
              <a:rPr lang="en-US"/>
              <a:t>it.</a:t>
            </a:r>
          </a:p>
          <a:p>
            <a:endParaRPr lang="en-US" dirty="0"/>
          </a:p>
          <a:p>
            <a:r>
              <a:rPr lang="en-US" dirty="0"/>
              <a:t>Simultaneous assignment, also known as multiple assignment, allows you to assign values to multiple variables in a single statement.</a:t>
            </a:r>
          </a:p>
        </p:txBody>
      </p:sp>
      <p:sp>
        <p:nvSpPr>
          <p:cNvPr id="4" name="Slide Number Placeholder 3"/>
          <p:cNvSpPr>
            <a:spLocks noGrp="1"/>
          </p:cNvSpPr>
          <p:nvPr>
            <p:ph type="sldNum" sz="quarter" idx="5"/>
          </p:nvPr>
        </p:nvSpPr>
        <p:spPr/>
        <p:txBody>
          <a:bodyPr/>
          <a:lstStyle/>
          <a:p>
            <a:fld id="{0D68271C-9B7D-44C5-B845-5B6627A470E2}" type="slidenum">
              <a:rPr lang="en-AU" smtClean="0"/>
              <a:t>38</a:t>
            </a:fld>
            <a:endParaRPr lang="en-AU"/>
          </a:p>
        </p:txBody>
      </p:sp>
    </p:spTree>
    <p:extLst>
      <p:ext uri="{BB962C8B-B14F-4D97-AF65-F5344CB8AC3E}">
        <p14:creationId xmlns:p14="http://schemas.microsoft.com/office/powerpoint/2010/main" val="4098755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0D0D0D"/>
                </a:solidFill>
                <a:effectLst/>
                <a:latin typeface="Söhne"/>
              </a:rPr>
              <a:t>Indentation refers to the practice of adding spaces or tabs at the beginning of lines of code to visually indicate the structure and nesting of blocks. In many programming languages, including Python, indentation is not just for visual aesthetics but is a significant part of the syntax and determines the scope or grouping of code.</a:t>
            </a:r>
            <a:endParaRPr lang="en-AU" dirty="0"/>
          </a:p>
        </p:txBody>
      </p:sp>
      <p:sp>
        <p:nvSpPr>
          <p:cNvPr id="4" name="Slide Number Placeholder 3"/>
          <p:cNvSpPr>
            <a:spLocks noGrp="1"/>
          </p:cNvSpPr>
          <p:nvPr>
            <p:ph type="sldNum" sz="quarter" idx="5"/>
          </p:nvPr>
        </p:nvSpPr>
        <p:spPr/>
        <p:txBody>
          <a:bodyPr/>
          <a:lstStyle/>
          <a:p>
            <a:fld id="{0D68271C-9B7D-44C5-B845-5B6627A470E2}" type="slidenum">
              <a:rPr lang="en-AU" smtClean="0"/>
              <a:t>39</a:t>
            </a:fld>
            <a:endParaRPr lang="en-AU"/>
          </a:p>
        </p:txBody>
      </p:sp>
    </p:spTree>
    <p:extLst>
      <p:ext uri="{BB962C8B-B14F-4D97-AF65-F5344CB8AC3E}">
        <p14:creationId xmlns:p14="http://schemas.microsoft.com/office/powerpoint/2010/main" val="2648404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solidFill>
                  <a:srgbClr val="0D0D0D"/>
                </a:solidFill>
                <a:effectLst/>
                <a:latin typeface="Söhne"/>
              </a:rPr>
              <a:t>IDE (Integrated Development Environment): </a:t>
            </a:r>
            <a:r>
              <a:rPr lang="en-AU" b="0" i="0" dirty="0">
                <a:solidFill>
                  <a:srgbClr val="0D0D0D"/>
                </a:solidFill>
                <a:effectLst/>
                <a:latin typeface="Söhne"/>
              </a:rPr>
              <a:t>An IDE is a software application that provides comprehensive facilities to programmers for software development. It typically includes a code editor, debugger, compiler or interpreter, and other tools needed for software development.</a:t>
            </a:r>
          </a:p>
          <a:p>
            <a:endParaRPr lang="en-AU" b="0" i="0" dirty="0">
              <a:solidFill>
                <a:srgbClr val="0D0D0D"/>
              </a:solidFill>
              <a:effectLst/>
              <a:latin typeface="Söhne"/>
            </a:endParaRPr>
          </a:p>
          <a:p>
            <a:r>
              <a:rPr lang="en-AU" b="1" i="0" dirty="0">
                <a:solidFill>
                  <a:srgbClr val="0D0D0D"/>
                </a:solidFill>
                <a:effectLst/>
                <a:latin typeface="Söhne"/>
              </a:rPr>
              <a:t>Procedural Programming:</a:t>
            </a:r>
            <a:r>
              <a:rPr lang="en-AU" b="0" i="0" dirty="0">
                <a:solidFill>
                  <a:srgbClr val="0D0D0D"/>
                </a:solidFill>
                <a:effectLst/>
                <a:latin typeface="Söhne"/>
              </a:rPr>
              <a:t> Procedural programming is a programming paradigm that follows a linear and top-down approach to solving a problem. It is based on procedures or routines, which are sets of instructions or tasks that are executed in a sequential manner.</a:t>
            </a:r>
          </a:p>
          <a:p>
            <a:endParaRPr lang="en-AU" b="0" i="0" dirty="0">
              <a:solidFill>
                <a:srgbClr val="0D0D0D"/>
              </a:solidFill>
              <a:effectLst/>
              <a:latin typeface="Söhne"/>
            </a:endParaRPr>
          </a:p>
          <a:p>
            <a:r>
              <a:rPr lang="en-AU" b="1" i="0" dirty="0">
                <a:solidFill>
                  <a:srgbClr val="0D0D0D"/>
                </a:solidFill>
                <a:effectLst/>
                <a:latin typeface="Söhne"/>
              </a:rPr>
              <a:t>Event-Driven Programming:</a:t>
            </a:r>
            <a:r>
              <a:rPr lang="en-AU" b="0" i="0" dirty="0">
                <a:solidFill>
                  <a:srgbClr val="0D0D0D"/>
                </a:solidFill>
                <a:effectLst/>
                <a:latin typeface="Söhne"/>
              </a:rPr>
              <a:t> Event-driven programming is a programming paradigm where the flow of the program is determined by events such as user actions, sensor outputs, or messages from other programs or processes.</a:t>
            </a:r>
            <a:endParaRPr lang="en-AU" dirty="0"/>
          </a:p>
        </p:txBody>
      </p:sp>
      <p:sp>
        <p:nvSpPr>
          <p:cNvPr id="4" name="Slide Number Placeholder 3"/>
          <p:cNvSpPr>
            <a:spLocks noGrp="1"/>
          </p:cNvSpPr>
          <p:nvPr>
            <p:ph type="sldNum" sz="quarter" idx="5"/>
          </p:nvPr>
        </p:nvSpPr>
        <p:spPr/>
        <p:txBody>
          <a:bodyPr/>
          <a:lstStyle/>
          <a:p>
            <a:fld id="{0D68271C-9B7D-44C5-B845-5B6627A470E2}" type="slidenum">
              <a:rPr lang="en-AU" smtClean="0"/>
              <a:t>5</a:t>
            </a:fld>
            <a:endParaRPr lang="en-AU"/>
          </a:p>
        </p:txBody>
      </p:sp>
    </p:spTree>
    <p:extLst>
      <p:ext uri="{BB962C8B-B14F-4D97-AF65-F5344CB8AC3E}">
        <p14:creationId xmlns:p14="http://schemas.microsoft.com/office/powerpoint/2010/main" val="141727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0D0D0D"/>
                </a:solidFill>
                <a:effectLst/>
                <a:latin typeface="Söhne"/>
              </a:rPr>
              <a:t>SLO stands for Student Learning Outcome</a:t>
            </a:r>
            <a:endParaRPr lang="en-AU" dirty="0"/>
          </a:p>
        </p:txBody>
      </p:sp>
      <p:sp>
        <p:nvSpPr>
          <p:cNvPr id="4" name="Slide Number Placeholder 3"/>
          <p:cNvSpPr>
            <a:spLocks noGrp="1"/>
          </p:cNvSpPr>
          <p:nvPr>
            <p:ph type="sldNum" sz="quarter" idx="5"/>
          </p:nvPr>
        </p:nvSpPr>
        <p:spPr/>
        <p:txBody>
          <a:bodyPr/>
          <a:lstStyle/>
          <a:p>
            <a:fld id="{0D68271C-9B7D-44C5-B845-5B6627A470E2}" type="slidenum">
              <a:rPr lang="en-AU" smtClean="0"/>
              <a:t>6</a:t>
            </a:fld>
            <a:endParaRPr lang="en-AU"/>
          </a:p>
        </p:txBody>
      </p:sp>
    </p:spTree>
    <p:extLst>
      <p:ext uri="{BB962C8B-B14F-4D97-AF65-F5344CB8AC3E}">
        <p14:creationId xmlns:p14="http://schemas.microsoft.com/office/powerpoint/2010/main" val="401486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D68271C-9B7D-44C5-B845-5B6627A470E2}" type="slidenum">
              <a:rPr lang="en-AU" smtClean="0"/>
              <a:t>7</a:t>
            </a:fld>
            <a:endParaRPr lang="en-AU"/>
          </a:p>
        </p:txBody>
      </p:sp>
    </p:spTree>
    <p:extLst>
      <p:ext uri="{BB962C8B-B14F-4D97-AF65-F5344CB8AC3E}">
        <p14:creationId xmlns:p14="http://schemas.microsoft.com/office/powerpoint/2010/main" val="2480999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1050" b="1" dirty="0"/>
              <a:t>Input Devices:</a:t>
            </a:r>
            <a:endParaRPr lang="en-US" sz="1050" dirty="0"/>
          </a:p>
          <a:p>
            <a:pPr marL="742950" lvl="1" indent="-285750">
              <a:buFont typeface="+mj-lt"/>
              <a:buAutoNum type="arabicPeriod"/>
            </a:pPr>
            <a:r>
              <a:rPr lang="en-US" sz="1050" b="1" dirty="0"/>
              <a:t>Function:</a:t>
            </a:r>
            <a:r>
              <a:rPr lang="en-US" sz="1050" dirty="0"/>
              <a:t> Input devices are used to enter data and instructions into the computer system. Examples include keyboards, mice, scanners, and microphones.</a:t>
            </a:r>
          </a:p>
          <a:p>
            <a:pPr marL="742950" lvl="1" indent="-285750">
              <a:buFont typeface="+mj-lt"/>
              <a:buAutoNum type="arabicPeriod"/>
            </a:pPr>
            <a:r>
              <a:rPr lang="en-US" sz="1050" b="1" dirty="0"/>
              <a:t>Connection:</a:t>
            </a:r>
            <a:r>
              <a:rPr lang="en-US" sz="1050" dirty="0"/>
              <a:t> Data from input devices is sent to the main memory (RAM) of the computer.</a:t>
            </a:r>
          </a:p>
          <a:p>
            <a:pPr>
              <a:buFont typeface="+mj-lt"/>
              <a:buAutoNum type="arabicPeriod"/>
            </a:pPr>
            <a:r>
              <a:rPr lang="en-US" sz="1050" b="1" dirty="0"/>
              <a:t>Main Memory (RAM):</a:t>
            </a:r>
            <a:endParaRPr lang="en-US" sz="1050" dirty="0"/>
          </a:p>
          <a:p>
            <a:pPr marL="742950" lvl="1" indent="-285750">
              <a:buFont typeface="+mj-lt"/>
              <a:buAutoNum type="arabicPeriod"/>
            </a:pPr>
            <a:r>
              <a:rPr lang="en-US" sz="1050" b="1" dirty="0"/>
              <a:t>Function:</a:t>
            </a:r>
            <a:r>
              <a:rPr lang="en-US" sz="1050" dirty="0"/>
              <a:t> Main memory, or Random Access Memory (RAM), temporarily stores data and instructions that the CPU needs while performing tasks. it loses its contents when the computer is turned off.</a:t>
            </a:r>
          </a:p>
          <a:p>
            <a:pPr marL="742950" lvl="1" indent="-285750">
              <a:buFont typeface="+mj-lt"/>
              <a:buAutoNum type="arabicPeriod"/>
            </a:pPr>
            <a:r>
              <a:rPr lang="en-US" sz="1050" b="1" dirty="0"/>
              <a:t>Connection:</a:t>
            </a:r>
            <a:r>
              <a:rPr lang="en-US" sz="1050" dirty="0"/>
              <a:t> It communicates directly with the CPU, providing it with the necessary data and instructions.</a:t>
            </a:r>
          </a:p>
          <a:p>
            <a:pPr>
              <a:buFont typeface="+mj-lt"/>
              <a:buAutoNum type="arabicPeriod"/>
            </a:pPr>
            <a:r>
              <a:rPr lang="en-US" sz="1050" b="1" dirty="0"/>
              <a:t>CPU (Central Processing Unit):</a:t>
            </a:r>
            <a:endParaRPr lang="en-US" sz="1050" dirty="0"/>
          </a:p>
          <a:p>
            <a:pPr marL="742950" lvl="1" indent="-285750">
              <a:buFont typeface="+mj-lt"/>
              <a:buAutoNum type="arabicPeriod"/>
            </a:pPr>
            <a:r>
              <a:rPr lang="en-US" sz="1050" b="1" dirty="0"/>
              <a:t>Function:</a:t>
            </a:r>
            <a:r>
              <a:rPr lang="en-US" sz="1050" dirty="0"/>
              <a:t> The CPU is the brain of the computer, responsible for executing instructions and processing data. It performs arithmetic and logical operations and controls the operation of other components.</a:t>
            </a:r>
          </a:p>
          <a:p>
            <a:pPr marL="742950" lvl="1" indent="-285750">
              <a:buFont typeface="+mj-lt"/>
              <a:buAutoNum type="arabicPeriod"/>
            </a:pPr>
            <a:r>
              <a:rPr lang="en-US" sz="1050" b="1" dirty="0"/>
              <a:t>Connection:</a:t>
            </a:r>
            <a:r>
              <a:rPr lang="en-US" sz="1050" dirty="0"/>
              <a:t> The CPU retrieves data and instructions from the main memory, processes them, and sends the results back to the main memory or to output devices and storage.</a:t>
            </a:r>
          </a:p>
          <a:p>
            <a:pPr>
              <a:buFont typeface="+mj-lt"/>
              <a:buAutoNum type="arabicPeriod"/>
            </a:pPr>
            <a:r>
              <a:rPr lang="en-US" sz="1050" b="1" dirty="0"/>
              <a:t>Output Devices:</a:t>
            </a:r>
            <a:endParaRPr lang="en-US" sz="1050" dirty="0"/>
          </a:p>
          <a:p>
            <a:pPr marL="742950" lvl="1" indent="-285750">
              <a:buFont typeface="+mj-lt"/>
              <a:buAutoNum type="arabicPeriod"/>
            </a:pPr>
            <a:r>
              <a:rPr lang="en-US" sz="1050" b="1" dirty="0"/>
              <a:t>Function:</a:t>
            </a:r>
            <a:r>
              <a:rPr lang="en-US" sz="1050" dirty="0"/>
              <a:t> Output devices display or present the results of the computer's processing. Examples include monitors, printers, speakers, and projectors.</a:t>
            </a:r>
          </a:p>
          <a:p>
            <a:pPr marL="742950" lvl="1" indent="-285750">
              <a:buFont typeface="+mj-lt"/>
              <a:buAutoNum type="arabicPeriod"/>
            </a:pPr>
            <a:r>
              <a:rPr lang="en-US" sz="1050" b="1" dirty="0"/>
              <a:t>Connection:</a:t>
            </a:r>
            <a:r>
              <a:rPr lang="en-US" sz="1050" dirty="0"/>
              <a:t> The CPU sends processed data to the output devices to be presented to the user.</a:t>
            </a:r>
          </a:p>
          <a:p>
            <a:pPr>
              <a:buFont typeface="+mj-lt"/>
              <a:buAutoNum type="arabicPeriod"/>
            </a:pPr>
            <a:r>
              <a:rPr lang="en-US" sz="1050" b="1" dirty="0"/>
              <a:t>Storage:</a:t>
            </a:r>
            <a:endParaRPr lang="en-US" sz="1050" dirty="0"/>
          </a:p>
          <a:p>
            <a:pPr marL="742950" lvl="1" indent="-285750">
              <a:buFont typeface="+mj-lt"/>
              <a:buAutoNum type="arabicPeriod"/>
            </a:pPr>
            <a:r>
              <a:rPr lang="en-US" sz="1050" b="1" dirty="0"/>
              <a:t>Function:</a:t>
            </a:r>
            <a:r>
              <a:rPr lang="en-US" sz="1050" dirty="0"/>
              <a:t> Storage devices are used to store data and instructions permanently or for long-term use. Examples include hard drives, SSDs, and external storage devices.</a:t>
            </a:r>
          </a:p>
          <a:p>
            <a:pPr marL="742950" lvl="1" indent="-285750">
              <a:buFont typeface="+mj-lt"/>
              <a:buAutoNum type="arabicPeriod"/>
            </a:pPr>
            <a:r>
              <a:rPr lang="en-US" sz="1050" b="1" dirty="0"/>
              <a:t>Connection:</a:t>
            </a:r>
            <a:r>
              <a:rPr lang="en-US" sz="1050" dirty="0"/>
              <a:t> Data from the storage can be transferred to the main memory for processing, and processed data can be saved back to storage for future use.</a:t>
            </a:r>
          </a:p>
          <a:p>
            <a:endParaRPr lang="en-US" sz="1050" dirty="0"/>
          </a:p>
        </p:txBody>
      </p:sp>
      <p:sp>
        <p:nvSpPr>
          <p:cNvPr id="4" name="Slide Number Placeholder 3"/>
          <p:cNvSpPr>
            <a:spLocks noGrp="1"/>
          </p:cNvSpPr>
          <p:nvPr>
            <p:ph type="sldNum" sz="quarter" idx="5"/>
          </p:nvPr>
        </p:nvSpPr>
        <p:spPr/>
        <p:txBody>
          <a:bodyPr/>
          <a:lstStyle/>
          <a:p>
            <a:fld id="{0D68271C-9B7D-44C5-B845-5B6627A470E2}" type="slidenum">
              <a:rPr lang="en-AU" smtClean="0"/>
              <a:t>12</a:t>
            </a:fld>
            <a:endParaRPr lang="en-AU"/>
          </a:p>
        </p:txBody>
      </p:sp>
    </p:spTree>
    <p:extLst>
      <p:ext uri="{BB962C8B-B14F-4D97-AF65-F5344CB8AC3E}">
        <p14:creationId xmlns:p14="http://schemas.microsoft.com/office/powerpoint/2010/main" val="199354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Input:</a:t>
            </a:r>
          </a:p>
          <a:p>
            <a:pPr>
              <a:buFont typeface="Arial" panose="020B0604020202020204" pitchFamily="34" charset="0"/>
              <a:buChar char="•"/>
            </a:pPr>
            <a:r>
              <a:rPr lang="en-US" b="1" dirty="0"/>
              <a:t>Keyboard and Mouse:</a:t>
            </a:r>
            <a:r>
              <a:rPr lang="en-US" dirty="0"/>
              <a:t> Used for general computer interaction, such as typing documents and navigating the operating system.</a:t>
            </a:r>
          </a:p>
          <a:p>
            <a:pPr>
              <a:buFont typeface="Arial" panose="020B0604020202020204" pitchFamily="34" charset="0"/>
              <a:buChar char="•"/>
            </a:pPr>
            <a:r>
              <a:rPr lang="en-US" b="1" dirty="0"/>
              <a:t>Scanner:</a:t>
            </a:r>
            <a:r>
              <a:rPr lang="en-US" dirty="0"/>
              <a:t> Used to digitize physical documents for electronic storage and editing.</a:t>
            </a:r>
          </a:p>
          <a:p>
            <a:pPr>
              <a:buFont typeface="Arial" panose="020B0604020202020204" pitchFamily="34" charset="0"/>
              <a:buChar char="•"/>
            </a:pPr>
            <a:r>
              <a:rPr lang="en-US" b="1" dirty="0"/>
              <a:t>Microphone:</a:t>
            </a:r>
            <a:r>
              <a:rPr lang="en-US" dirty="0"/>
              <a:t> Used for voice commands, recording audio, or participating in video calls.</a:t>
            </a:r>
          </a:p>
          <a:p>
            <a:pPr>
              <a:buFont typeface="Arial" panose="020B0604020202020204" pitchFamily="34" charset="0"/>
              <a:buChar char="•"/>
            </a:pPr>
            <a:r>
              <a:rPr lang="en-US" b="1" dirty="0"/>
              <a:t>Webcam:</a:t>
            </a:r>
            <a:r>
              <a:rPr lang="en-US" dirty="0"/>
              <a:t> Used for video conferencing or recording video.</a:t>
            </a:r>
          </a:p>
          <a:p>
            <a:r>
              <a:rPr lang="en-US" b="1" dirty="0"/>
              <a:t>Processing:</a:t>
            </a:r>
          </a:p>
          <a:p>
            <a:pPr>
              <a:buFont typeface="Arial" panose="020B0604020202020204" pitchFamily="34" charset="0"/>
              <a:buChar char="•"/>
            </a:pPr>
            <a:r>
              <a:rPr lang="en-US" b="1" dirty="0"/>
              <a:t>CPU:</a:t>
            </a:r>
            <a:r>
              <a:rPr lang="en-US" dirty="0"/>
              <a:t> Executes instructions from software applications and the operating system.</a:t>
            </a:r>
          </a:p>
          <a:p>
            <a:pPr>
              <a:buFont typeface="Arial" panose="020B0604020202020204" pitchFamily="34" charset="0"/>
              <a:buChar char="•"/>
            </a:pPr>
            <a:r>
              <a:rPr lang="en-US" b="1" dirty="0"/>
              <a:t>GPU:</a:t>
            </a:r>
            <a:r>
              <a:rPr lang="en-US" dirty="0"/>
              <a:t> Renders images, videos, and animations. Essential for gaming, video editing, and other graphics-intensive tasks.</a:t>
            </a:r>
          </a:p>
          <a:p>
            <a:pPr>
              <a:buFont typeface="Arial" panose="020B0604020202020204" pitchFamily="34" charset="0"/>
              <a:buChar char="•"/>
            </a:pPr>
            <a:r>
              <a:rPr lang="en-US" b="1" dirty="0"/>
              <a:t>RAM:</a:t>
            </a:r>
            <a:r>
              <a:rPr lang="en-US" dirty="0"/>
              <a:t> Temporarily stores data that is being actively used or processed by the CPU. For example, when editing a document or browsing the web.</a:t>
            </a:r>
          </a:p>
          <a:p>
            <a:r>
              <a:rPr lang="en-US" b="1" dirty="0"/>
              <a:t>Data Storage:</a:t>
            </a:r>
          </a:p>
          <a:p>
            <a:pPr>
              <a:buFont typeface="Arial" panose="020B0604020202020204" pitchFamily="34" charset="0"/>
              <a:buChar char="•"/>
            </a:pPr>
            <a:r>
              <a:rPr lang="en-US" b="1" dirty="0"/>
              <a:t>HDD:</a:t>
            </a:r>
            <a:r>
              <a:rPr lang="en-US" dirty="0"/>
              <a:t> Stores the operating system, applications, and user data such as documents, photos, and videos.</a:t>
            </a:r>
          </a:p>
          <a:p>
            <a:pPr>
              <a:buFont typeface="Arial" panose="020B0604020202020204" pitchFamily="34" charset="0"/>
              <a:buChar char="•"/>
            </a:pPr>
            <a:r>
              <a:rPr lang="en-US" b="1" dirty="0"/>
              <a:t>SSD:</a:t>
            </a:r>
            <a:r>
              <a:rPr lang="en-US" dirty="0"/>
              <a:t> Provides faster access to data and is often used for the operating system and frequently used applications to improve performance.</a:t>
            </a:r>
          </a:p>
          <a:p>
            <a:pPr>
              <a:buFont typeface="Arial" panose="020B0604020202020204" pitchFamily="34" charset="0"/>
              <a:buChar char="•"/>
            </a:pPr>
            <a:r>
              <a:rPr lang="en-US" b="1" dirty="0"/>
              <a:t>USB Flash Drive:</a:t>
            </a:r>
            <a:r>
              <a:rPr lang="en-US" dirty="0"/>
              <a:t> Used for transferring files between computers or as a backup storage device.</a:t>
            </a:r>
          </a:p>
          <a:p>
            <a:r>
              <a:rPr lang="en-US" b="1" dirty="0"/>
              <a:t>Output:</a:t>
            </a:r>
          </a:p>
          <a:p>
            <a:pPr>
              <a:buFont typeface="Arial" panose="020B0604020202020204" pitchFamily="34" charset="0"/>
              <a:buChar char="•"/>
            </a:pPr>
            <a:r>
              <a:rPr lang="en-US" b="1" dirty="0"/>
              <a:t>Monitor:</a:t>
            </a:r>
            <a:r>
              <a:rPr lang="en-US" dirty="0"/>
              <a:t> Displays the graphical user interface and visual feedback from software applications.</a:t>
            </a:r>
          </a:p>
          <a:p>
            <a:pPr>
              <a:buFont typeface="Arial" panose="020B0604020202020204" pitchFamily="34" charset="0"/>
              <a:buChar char="•"/>
            </a:pPr>
            <a:r>
              <a:rPr lang="en-US" b="1" dirty="0"/>
              <a:t>Printer:</a:t>
            </a:r>
            <a:r>
              <a:rPr lang="en-US" dirty="0"/>
              <a:t> Produces physical copies of digital documents, such as reports, photos, or forms.</a:t>
            </a:r>
          </a:p>
          <a:p>
            <a:pPr>
              <a:buFont typeface="Arial" panose="020B0604020202020204" pitchFamily="34" charset="0"/>
              <a:buChar char="•"/>
            </a:pPr>
            <a:r>
              <a:rPr lang="en-US" b="1" dirty="0"/>
              <a:t>Speakers:</a:t>
            </a:r>
            <a:r>
              <a:rPr lang="en-US" dirty="0"/>
              <a:t> Output audio from media files, system sounds, or communication applications like VoIP.</a:t>
            </a:r>
          </a:p>
          <a:p>
            <a:pPr>
              <a:buFont typeface="Arial" panose="020B0604020202020204" pitchFamily="34" charset="0"/>
              <a:buChar char="•"/>
            </a:pPr>
            <a:r>
              <a:rPr lang="en-US" b="1" dirty="0"/>
              <a:t>Projector:</a:t>
            </a:r>
            <a:r>
              <a:rPr lang="en-US" dirty="0"/>
              <a:t> Used in presentations to display visual output to a larger audience.</a:t>
            </a:r>
          </a:p>
          <a:p>
            <a:endParaRPr lang="en-US" dirty="0"/>
          </a:p>
        </p:txBody>
      </p:sp>
      <p:sp>
        <p:nvSpPr>
          <p:cNvPr id="4" name="Slide Number Placeholder 3"/>
          <p:cNvSpPr>
            <a:spLocks noGrp="1"/>
          </p:cNvSpPr>
          <p:nvPr>
            <p:ph type="sldNum" sz="quarter" idx="5"/>
          </p:nvPr>
        </p:nvSpPr>
        <p:spPr/>
        <p:txBody>
          <a:bodyPr/>
          <a:lstStyle/>
          <a:p>
            <a:fld id="{0D68271C-9B7D-44C5-B845-5B6627A470E2}" type="slidenum">
              <a:rPr lang="en-AU" smtClean="0"/>
              <a:t>13</a:t>
            </a:fld>
            <a:endParaRPr lang="en-AU"/>
          </a:p>
        </p:txBody>
      </p:sp>
    </p:spTree>
    <p:extLst>
      <p:ext uri="{BB962C8B-B14F-4D97-AF65-F5344CB8AC3E}">
        <p14:creationId xmlns:p14="http://schemas.microsoft.com/office/powerpoint/2010/main" val="1674955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Operating Systems (OS):</a:t>
            </a:r>
            <a:endParaRPr lang="en-US" dirty="0"/>
          </a:p>
          <a:p>
            <a:pPr>
              <a:buFont typeface="Arial" panose="020B0604020202020204" pitchFamily="34" charset="0"/>
              <a:buChar char="•"/>
            </a:pPr>
            <a:r>
              <a:rPr lang="en-US" b="1" dirty="0"/>
              <a:t>Windows</a:t>
            </a:r>
            <a:endParaRPr lang="en-US" dirty="0"/>
          </a:p>
          <a:p>
            <a:pPr>
              <a:buFont typeface="Arial" panose="020B0604020202020204" pitchFamily="34" charset="0"/>
              <a:buChar char="•"/>
            </a:pPr>
            <a:r>
              <a:rPr lang="en-US" b="1" dirty="0"/>
              <a:t>Linux</a:t>
            </a:r>
            <a:r>
              <a:rPr lang="en-US" dirty="0"/>
              <a:t>:</a:t>
            </a:r>
          </a:p>
          <a:p>
            <a:pPr>
              <a:buFont typeface="Arial" panose="020B0604020202020204" pitchFamily="34" charset="0"/>
              <a:buChar char="•"/>
            </a:pPr>
            <a:endParaRPr lang="en-US" dirty="0"/>
          </a:p>
          <a:p>
            <a:r>
              <a:rPr lang="en-US" b="1" dirty="0"/>
              <a:t>Utilities:</a:t>
            </a:r>
            <a:endParaRPr lang="en-US" dirty="0"/>
          </a:p>
          <a:p>
            <a:pPr>
              <a:buFont typeface="Arial" panose="020B0604020202020204" pitchFamily="34" charset="0"/>
              <a:buChar char="•"/>
            </a:pPr>
            <a:r>
              <a:rPr lang="en-US" b="1" dirty="0"/>
              <a:t>Antivirus Software</a:t>
            </a:r>
            <a:r>
              <a:rPr lang="en-US" dirty="0"/>
              <a:t>: </a:t>
            </a:r>
          </a:p>
          <a:p>
            <a:pPr>
              <a:buFont typeface="Arial" panose="020B0604020202020204" pitchFamily="34" charset="0"/>
              <a:buChar char="•"/>
            </a:pPr>
            <a:endParaRPr lang="en-US" dirty="0"/>
          </a:p>
          <a:p>
            <a:pPr>
              <a:buFont typeface="Arial" panose="020B0604020202020204" pitchFamily="34" charset="0"/>
              <a:buChar char="•"/>
            </a:pPr>
            <a:r>
              <a:rPr lang="en-US" b="1" dirty="0"/>
              <a:t>Middleware:</a:t>
            </a:r>
            <a:endParaRPr lang="en-US" dirty="0"/>
          </a:p>
          <a:p>
            <a:pPr>
              <a:buFont typeface="Arial" panose="020B0604020202020204" pitchFamily="34" charset="0"/>
              <a:buChar char="•"/>
            </a:pPr>
            <a:r>
              <a:rPr lang="en-US" b="1" dirty="0"/>
              <a:t>Database Middleware</a:t>
            </a:r>
            <a:r>
              <a:rPr lang="en-US" dirty="0"/>
              <a:t>: Oracle Database Middleware, Microsoft SQL Server, which facilitate communication between databases and applications.</a:t>
            </a:r>
          </a:p>
          <a:p>
            <a:pPr>
              <a:buFont typeface="Arial" panose="020B0604020202020204" pitchFamily="34" charset="0"/>
              <a:buChar char="•"/>
            </a:pPr>
            <a:r>
              <a:rPr lang="en-US" b="1" dirty="0"/>
              <a:t>Web Servers</a:t>
            </a:r>
            <a:r>
              <a:rPr lang="en-US" dirty="0"/>
              <a:t>: Apache HTTP Server, Nginx, which serve web pages and handle web requests.</a:t>
            </a:r>
          </a:p>
          <a:p>
            <a:endParaRPr lang="en-US" dirty="0"/>
          </a:p>
        </p:txBody>
      </p:sp>
      <p:sp>
        <p:nvSpPr>
          <p:cNvPr id="4" name="Slide Number Placeholder 3"/>
          <p:cNvSpPr>
            <a:spLocks noGrp="1"/>
          </p:cNvSpPr>
          <p:nvPr>
            <p:ph type="sldNum" sz="quarter" idx="5"/>
          </p:nvPr>
        </p:nvSpPr>
        <p:spPr/>
        <p:txBody>
          <a:bodyPr/>
          <a:lstStyle/>
          <a:p>
            <a:fld id="{0D68271C-9B7D-44C5-B845-5B6627A470E2}" type="slidenum">
              <a:rPr lang="en-AU" smtClean="0"/>
              <a:t>16</a:t>
            </a:fld>
            <a:endParaRPr lang="en-AU"/>
          </a:p>
        </p:txBody>
      </p:sp>
    </p:spTree>
    <p:extLst>
      <p:ext uri="{BB962C8B-B14F-4D97-AF65-F5344CB8AC3E}">
        <p14:creationId xmlns:p14="http://schemas.microsoft.com/office/powerpoint/2010/main" val="2636205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indentation is used to define the structure of the code, such as loops, conditionals, and functions.</a:t>
            </a:r>
          </a:p>
        </p:txBody>
      </p:sp>
      <p:sp>
        <p:nvSpPr>
          <p:cNvPr id="4" name="Slide Number Placeholder 3"/>
          <p:cNvSpPr>
            <a:spLocks noGrp="1"/>
          </p:cNvSpPr>
          <p:nvPr>
            <p:ph type="sldNum" sz="quarter" idx="5"/>
          </p:nvPr>
        </p:nvSpPr>
        <p:spPr/>
        <p:txBody>
          <a:bodyPr/>
          <a:lstStyle/>
          <a:p>
            <a:fld id="{0D68271C-9B7D-44C5-B845-5B6627A470E2}" type="slidenum">
              <a:rPr lang="en-AU" smtClean="0"/>
              <a:t>20</a:t>
            </a:fld>
            <a:endParaRPr lang="en-AU"/>
          </a:p>
        </p:txBody>
      </p:sp>
    </p:spTree>
    <p:extLst>
      <p:ext uri="{BB962C8B-B14F-4D97-AF65-F5344CB8AC3E}">
        <p14:creationId xmlns:p14="http://schemas.microsoft.com/office/powerpoint/2010/main" val="2020761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Compilers:</a:t>
            </a:r>
          </a:p>
          <a:p>
            <a:pPr>
              <a:buFont typeface="+mj-lt"/>
              <a:buAutoNum type="arabicPeriod"/>
            </a:pPr>
            <a:r>
              <a:rPr lang="en-US" b="1" dirty="0"/>
              <a:t>Definition:</a:t>
            </a:r>
            <a:endParaRPr lang="en-US" dirty="0"/>
          </a:p>
          <a:p>
            <a:pPr marL="742950" lvl="1" indent="-285750">
              <a:buFont typeface="+mj-lt"/>
              <a:buAutoNum type="arabicPeriod"/>
            </a:pPr>
            <a:r>
              <a:rPr lang="en-US" dirty="0"/>
              <a:t>A compiler is a program that translates the entire high-level source code of a program into machine code before the program is run. The resulting machine code is stored in an executable file.</a:t>
            </a:r>
          </a:p>
          <a:p>
            <a:pPr>
              <a:buFont typeface="+mj-lt"/>
              <a:buAutoNum type="arabicPeriod"/>
            </a:pPr>
            <a:r>
              <a:rPr lang="en-US" b="1" dirty="0"/>
              <a:t>Process:</a:t>
            </a:r>
            <a:endParaRPr lang="en-US" dirty="0"/>
          </a:p>
          <a:p>
            <a:pPr marL="742950" lvl="1" indent="-285750">
              <a:buFont typeface="+mj-lt"/>
              <a:buAutoNum type="arabicPeriod"/>
            </a:pPr>
            <a:r>
              <a:rPr lang="en-US" b="1" dirty="0"/>
              <a:t>Compilation:</a:t>
            </a:r>
            <a:r>
              <a:rPr lang="en-US" dirty="0"/>
              <a:t> The compiler reads the entire source code, checks it for errors, and translates it into machine code.</a:t>
            </a:r>
          </a:p>
          <a:p>
            <a:pPr marL="742950" lvl="1" indent="-285750">
              <a:buFont typeface="+mj-lt"/>
              <a:buAutoNum type="arabicPeriod"/>
            </a:pPr>
            <a:r>
              <a:rPr lang="en-US" b="1" dirty="0"/>
              <a:t>Linking:</a:t>
            </a:r>
            <a:r>
              <a:rPr lang="en-US" dirty="0"/>
              <a:t> The compiler links together various code modules and libraries, resolving references and creating a final executable file.</a:t>
            </a:r>
          </a:p>
          <a:p>
            <a:pPr marL="742950" lvl="1" indent="-285750">
              <a:buFont typeface="+mj-lt"/>
              <a:buAutoNum type="arabicPeriod"/>
            </a:pPr>
            <a:r>
              <a:rPr lang="en-US" b="1" dirty="0"/>
              <a:t>Execution:</a:t>
            </a:r>
            <a:r>
              <a:rPr lang="en-US" dirty="0"/>
              <a:t> The resulting executable file can be run directly by the computer’s operating system.</a:t>
            </a:r>
          </a:p>
          <a:p>
            <a:endParaRPr lang="en-US" dirty="0"/>
          </a:p>
          <a:p>
            <a:r>
              <a:rPr lang="en-US" b="1" dirty="0"/>
              <a:t>Interpreters:</a:t>
            </a:r>
          </a:p>
          <a:p>
            <a:pPr>
              <a:buFont typeface="+mj-lt"/>
              <a:buAutoNum type="arabicPeriod"/>
            </a:pPr>
            <a:r>
              <a:rPr lang="en-US" b="1" dirty="0"/>
              <a:t>Definition:</a:t>
            </a:r>
            <a:endParaRPr lang="en-US" dirty="0"/>
          </a:p>
          <a:p>
            <a:pPr marL="742950" lvl="1" indent="-285750">
              <a:buFont typeface="+mj-lt"/>
              <a:buAutoNum type="arabicPeriod"/>
            </a:pPr>
            <a:r>
              <a:rPr lang="en-US" dirty="0"/>
              <a:t>An interpreter directly executes the high-level source code line-by-line or statement-by-statement without converting it into machine code beforehand.</a:t>
            </a:r>
          </a:p>
          <a:p>
            <a:pPr>
              <a:buFont typeface="+mj-lt"/>
              <a:buAutoNum type="arabicPeriod"/>
            </a:pPr>
            <a:r>
              <a:rPr lang="en-US" b="1" dirty="0"/>
              <a:t>Process:</a:t>
            </a:r>
            <a:endParaRPr lang="en-US" dirty="0"/>
          </a:p>
          <a:p>
            <a:pPr marL="742950" lvl="1" indent="-285750">
              <a:buFont typeface="+mj-lt"/>
              <a:buAutoNum type="arabicPeriod"/>
            </a:pPr>
            <a:r>
              <a:rPr lang="en-US" b="1" dirty="0"/>
              <a:t>Interpretation:</a:t>
            </a:r>
            <a:r>
              <a:rPr lang="en-US" dirty="0"/>
              <a:t> The interpreter reads a statement from the source code, translates it to an intermediate form (sometimes directly to machine code), and immediately executes it.</a:t>
            </a:r>
          </a:p>
          <a:p>
            <a:pPr marL="742950" lvl="1" indent="-285750">
              <a:buFont typeface="+mj-lt"/>
              <a:buAutoNum type="arabicPeriod"/>
            </a:pPr>
            <a:r>
              <a:rPr lang="en-US" b="1" dirty="0"/>
              <a:t>Execution:</a:t>
            </a:r>
            <a:r>
              <a:rPr lang="en-US" dirty="0"/>
              <a:t> This process repeats for each statement in the source code until the program is complete.</a:t>
            </a:r>
          </a:p>
          <a:p>
            <a:endParaRPr lang="en-US" dirty="0"/>
          </a:p>
        </p:txBody>
      </p:sp>
      <p:sp>
        <p:nvSpPr>
          <p:cNvPr id="4" name="Slide Number Placeholder 3"/>
          <p:cNvSpPr>
            <a:spLocks noGrp="1"/>
          </p:cNvSpPr>
          <p:nvPr>
            <p:ph type="sldNum" sz="quarter" idx="5"/>
          </p:nvPr>
        </p:nvSpPr>
        <p:spPr/>
        <p:txBody>
          <a:bodyPr/>
          <a:lstStyle/>
          <a:p>
            <a:fld id="{0D68271C-9B7D-44C5-B845-5B6627A470E2}" type="slidenum">
              <a:rPr lang="en-AU" smtClean="0"/>
              <a:t>23</a:t>
            </a:fld>
            <a:endParaRPr lang="en-AU"/>
          </a:p>
        </p:txBody>
      </p:sp>
    </p:spTree>
    <p:extLst>
      <p:ext uri="{BB962C8B-B14F-4D97-AF65-F5344CB8AC3E}">
        <p14:creationId xmlns:p14="http://schemas.microsoft.com/office/powerpoint/2010/main" val="961674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55FFB8-A473-4582-8D75-2B307DEDFF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0000" y="-144000"/>
            <a:ext cx="4860000" cy="1730212"/>
          </a:xfrm>
          <a:prstGeom prst="rect">
            <a:avLst/>
          </a:prstGeom>
        </p:spPr>
      </p:pic>
      <p:sp>
        <p:nvSpPr>
          <p:cNvPr id="12" name="Text Placeholder 10">
            <a:extLst>
              <a:ext uri="{FF2B5EF4-FFF2-40B4-BE49-F238E27FC236}">
                <a16:creationId xmlns:a16="http://schemas.microsoft.com/office/drawing/2014/main" id="{8F18EC16-0814-4C56-AA78-F0270E4F1F10}"/>
              </a:ext>
            </a:extLst>
          </p:cNvPr>
          <p:cNvSpPr>
            <a:spLocks noGrp="1"/>
          </p:cNvSpPr>
          <p:nvPr>
            <p:ph type="body" sz="quarter" idx="11" hasCustomPrompt="1"/>
          </p:nvPr>
        </p:nvSpPr>
        <p:spPr>
          <a:xfrm>
            <a:off x="5999163" y="5436638"/>
            <a:ext cx="5340838" cy="531544"/>
          </a:xfrm>
          <a:prstGeom prst="rect">
            <a:avLst/>
          </a:prstGeom>
        </p:spPr>
        <p:txBody>
          <a:bodyPr/>
          <a:lstStyle>
            <a:lvl1pPr>
              <a:defRPr sz="3600"/>
            </a:lvl1pPr>
            <a:lvl2pPr>
              <a:defRPr sz="2400"/>
            </a:lvl2pPr>
            <a:lvl3pPr>
              <a:defRPr sz="3600"/>
            </a:lvl3pPr>
            <a:lvl4pPr>
              <a:defRPr sz="3600"/>
            </a:lvl4pPr>
            <a:lvl5pPr>
              <a:defRPr sz="3600"/>
            </a:lvl5pPr>
          </a:lstStyle>
          <a:p>
            <a:pPr lvl="0"/>
            <a:r>
              <a:rPr lang="en-US" dirty="0"/>
              <a:t>Click to edit author name</a:t>
            </a:r>
          </a:p>
        </p:txBody>
      </p:sp>
      <p:sp>
        <p:nvSpPr>
          <p:cNvPr id="13" name="Text Placeholder 10">
            <a:extLst>
              <a:ext uri="{FF2B5EF4-FFF2-40B4-BE49-F238E27FC236}">
                <a16:creationId xmlns:a16="http://schemas.microsoft.com/office/drawing/2014/main" id="{26679A94-67C1-43C1-BE39-4A5D05644414}"/>
              </a:ext>
            </a:extLst>
          </p:cNvPr>
          <p:cNvSpPr>
            <a:spLocks noGrp="1"/>
          </p:cNvSpPr>
          <p:nvPr>
            <p:ph type="body" sz="quarter" idx="12" hasCustomPrompt="1"/>
          </p:nvPr>
        </p:nvSpPr>
        <p:spPr>
          <a:xfrm>
            <a:off x="540000" y="5436636"/>
            <a:ext cx="5340838" cy="531545"/>
          </a:xfrm>
          <a:prstGeom prst="rect">
            <a:avLst/>
          </a:prstGeom>
        </p:spPr>
        <p:txBody>
          <a:bodyPr/>
          <a:lstStyle>
            <a:lvl1pPr>
              <a:defRPr sz="3600"/>
            </a:lvl1pPr>
            <a:lvl2pPr>
              <a:defRPr sz="2400"/>
            </a:lvl2pPr>
            <a:lvl3pPr>
              <a:defRPr sz="3600"/>
            </a:lvl3pPr>
            <a:lvl4pPr>
              <a:defRPr sz="3600"/>
            </a:lvl4pPr>
            <a:lvl5pPr>
              <a:defRPr sz="3600"/>
            </a:lvl5pPr>
          </a:lstStyle>
          <a:p>
            <a:pPr lvl="0"/>
            <a:r>
              <a:rPr lang="en-US" dirty="0"/>
              <a:t>Click to edit author name</a:t>
            </a:r>
          </a:p>
        </p:txBody>
      </p:sp>
      <p:sp>
        <p:nvSpPr>
          <p:cNvPr id="15" name="Text Placeholder 14">
            <a:extLst>
              <a:ext uri="{FF2B5EF4-FFF2-40B4-BE49-F238E27FC236}">
                <a16:creationId xmlns:a16="http://schemas.microsoft.com/office/drawing/2014/main" id="{2AFA7D46-F83B-4F74-9516-8546EE4D97C3}"/>
              </a:ext>
            </a:extLst>
          </p:cNvPr>
          <p:cNvSpPr>
            <a:spLocks noGrp="1"/>
          </p:cNvSpPr>
          <p:nvPr>
            <p:ph type="body" sz="quarter" idx="13" hasCustomPrompt="1"/>
          </p:nvPr>
        </p:nvSpPr>
        <p:spPr>
          <a:xfrm>
            <a:off x="540000" y="360000"/>
            <a:ext cx="10800000" cy="4500000"/>
          </a:xfrm>
          <a:prstGeom prst="rect">
            <a:avLst/>
          </a:prstGeom>
        </p:spPr>
        <p:txBody>
          <a:bodyPr anchor="b"/>
          <a:lstStyle>
            <a:lvl1pPr>
              <a:defRPr sz="8000">
                <a:solidFill>
                  <a:srgbClr val="7030A0"/>
                </a:solidFill>
              </a:defRPr>
            </a:lvl1pPr>
            <a:lvl2pPr>
              <a:defRPr>
                <a:solidFill>
                  <a:srgbClr val="7030A0"/>
                </a:solidFill>
              </a:defRPr>
            </a:lvl2pPr>
            <a:lvl3pPr>
              <a:defRPr>
                <a:solidFill>
                  <a:srgbClr val="7030A0"/>
                </a:solidFill>
              </a:defRPr>
            </a:lvl3pPr>
            <a:lvl4pPr>
              <a:defRPr>
                <a:solidFill>
                  <a:srgbClr val="7030A0"/>
                </a:solidFill>
              </a:defRPr>
            </a:lvl4pPr>
            <a:lvl5pPr>
              <a:defRPr>
                <a:solidFill>
                  <a:srgbClr val="7030A0"/>
                </a:solidFill>
              </a:defRPr>
            </a:lvl5pPr>
          </a:lstStyle>
          <a:p>
            <a:pPr lvl="0"/>
            <a:r>
              <a:rPr lang="en-US" dirty="0"/>
              <a:t>Click to edit Presentation title</a:t>
            </a:r>
          </a:p>
        </p:txBody>
      </p:sp>
      <p:sp>
        <p:nvSpPr>
          <p:cNvPr id="17" name="Text Placeholder 10">
            <a:extLst>
              <a:ext uri="{FF2B5EF4-FFF2-40B4-BE49-F238E27FC236}">
                <a16:creationId xmlns:a16="http://schemas.microsoft.com/office/drawing/2014/main" id="{B9149B9D-E6D7-4C0B-8FAD-11753D3318E3}"/>
              </a:ext>
            </a:extLst>
          </p:cNvPr>
          <p:cNvSpPr>
            <a:spLocks noGrp="1"/>
          </p:cNvSpPr>
          <p:nvPr>
            <p:ph type="body" sz="quarter" idx="14" hasCustomPrompt="1"/>
          </p:nvPr>
        </p:nvSpPr>
        <p:spPr>
          <a:xfrm>
            <a:off x="540000" y="5968181"/>
            <a:ext cx="5340838" cy="531545"/>
          </a:xfrm>
          <a:prstGeom prst="rect">
            <a:avLst/>
          </a:prstGeom>
        </p:spPr>
        <p:txBody>
          <a:bodyPr/>
          <a:lstStyle>
            <a:lvl1pPr>
              <a:defRPr sz="2400"/>
            </a:lvl1pPr>
            <a:lvl2pPr>
              <a:defRPr sz="2400"/>
            </a:lvl2pPr>
            <a:lvl3pPr>
              <a:defRPr sz="3600"/>
            </a:lvl3pPr>
            <a:lvl4pPr>
              <a:defRPr sz="3600"/>
            </a:lvl4pPr>
            <a:lvl5pPr>
              <a:defRPr sz="3600"/>
            </a:lvl5pPr>
          </a:lstStyle>
          <a:p>
            <a:pPr lvl="0"/>
            <a:r>
              <a:rPr lang="en-US" dirty="0"/>
              <a:t>Click to edit author title</a:t>
            </a:r>
          </a:p>
        </p:txBody>
      </p:sp>
      <p:sp>
        <p:nvSpPr>
          <p:cNvPr id="18" name="Text Placeholder 10">
            <a:extLst>
              <a:ext uri="{FF2B5EF4-FFF2-40B4-BE49-F238E27FC236}">
                <a16:creationId xmlns:a16="http://schemas.microsoft.com/office/drawing/2014/main" id="{DB26FEA5-C5A6-4423-9C86-D1106E200BEE}"/>
              </a:ext>
            </a:extLst>
          </p:cNvPr>
          <p:cNvSpPr>
            <a:spLocks noGrp="1"/>
          </p:cNvSpPr>
          <p:nvPr>
            <p:ph type="body" sz="quarter" idx="15" hasCustomPrompt="1"/>
          </p:nvPr>
        </p:nvSpPr>
        <p:spPr>
          <a:xfrm>
            <a:off x="5999162" y="6013275"/>
            <a:ext cx="5340838" cy="531545"/>
          </a:xfrm>
          <a:prstGeom prst="rect">
            <a:avLst/>
          </a:prstGeom>
        </p:spPr>
        <p:txBody>
          <a:bodyPr/>
          <a:lstStyle>
            <a:lvl1pPr>
              <a:defRPr sz="2400"/>
            </a:lvl1pPr>
            <a:lvl2pPr>
              <a:defRPr sz="2400"/>
            </a:lvl2pPr>
            <a:lvl3pPr>
              <a:defRPr sz="3600"/>
            </a:lvl3pPr>
            <a:lvl4pPr>
              <a:defRPr sz="3600"/>
            </a:lvl4pPr>
            <a:lvl5pPr>
              <a:defRPr sz="3600"/>
            </a:lvl5pPr>
          </a:lstStyle>
          <a:p>
            <a:pPr lvl="0"/>
            <a:r>
              <a:rPr lang="en-US" dirty="0"/>
              <a:t>Click to edit author title</a:t>
            </a:r>
          </a:p>
        </p:txBody>
      </p:sp>
    </p:spTree>
    <p:extLst>
      <p:ext uri="{BB962C8B-B14F-4D97-AF65-F5344CB8AC3E}">
        <p14:creationId xmlns:p14="http://schemas.microsoft.com/office/powerpoint/2010/main" val="3034564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 Title +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4CAF-691F-47B9-94EF-B2CD61CC3A5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AB9F2FF-1530-44C5-BE8F-B30C1A74764C}"/>
              </a:ext>
            </a:extLst>
          </p:cNvPr>
          <p:cNvSpPr>
            <a:spLocks noGrp="1"/>
          </p:cNvSpPr>
          <p:nvPr>
            <p:ph sz="half" idx="1"/>
          </p:nvPr>
        </p:nvSpPr>
        <p:spPr>
          <a:xfrm>
            <a:off x="539998" y="1800000"/>
            <a:ext cx="10799999" cy="5609187"/>
          </a:xfrm>
          <a:prstGeom prst="rect">
            <a:avLst/>
          </a:prstGeom>
        </p:spPr>
        <p:txBody>
          <a:bodyPr/>
          <a:lstStyle>
            <a:lvl1pPr marL="137089" indent="-324000">
              <a:buClr>
                <a:srgbClr val="7030A0"/>
              </a:buClr>
              <a:buSzPct val="75000"/>
              <a:buFont typeface="Wingdings" panose="05000000000000000000" pitchFamily="2" charset="2"/>
              <a:buChar char=""/>
              <a:defRPr sz="3200"/>
            </a:lvl1pPr>
            <a:lvl2pPr marL="411265" indent="-288000">
              <a:buClr>
                <a:srgbClr val="7030A0"/>
              </a:buClr>
              <a:buSzPct val="75000"/>
              <a:buFont typeface="Wingdings" panose="05000000000000000000" pitchFamily="2" charset="2"/>
              <a:buChar char=""/>
              <a:defRPr sz="2800"/>
            </a:lvl2pPr>
            <a:lvl3pPr marL="685441" indent="-252000">
              <a:buClr>
                <a:srgbClr val="7030A0"/>
              </a:buClr>
              <a:buSzPct val="75000"/>
              <a:buFont typeface="Wingdings" panose="05000000000000000000" pitchFamily="2" charset="2"/>
              <a:buChar char=""/>
              <a:defRPr sz="2400"/>
            </a:lvl3pPr>
            <a:lvl4pPr marL="959618" indent="-252000">
              <a:buClr>
                <a:srgbClr val="7030A0"/>
              </a:buClr>
              <a:buSzPct val="75000"/>
              <a:buFont typeface="Wingdings" panose="05000000000000000000" pitchFamily="2" charset="2"/>
              <a:buChar char=""/>
              <a:defRPr sz="2400"/>
            </a:lvl4pPr>
            <a:lvl5pPr marL="1233795" indent="-252000">
              <a:buClr>
                <a:srgbClr val="7030A0"/>
              </a:buClr>
              <a:buSzPct val="75000"/>
              <a:buFont typeface="Wingdings" panose="05000000000000000000" pitchFamily="2" charset="2"/>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208120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 Titl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4CAF-691F-47B9-94EF-B2CD61CC3A5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AB9F2FF-1530-44C5-BE8F-B30C1A74764C}"/>
              </a:ext>
            </a:extLst>
          </p:cNvPr>
          <p:cNvSpPr>
            <a:spLocks noGrp="1"/>
          </p:cNvSpPr>
          <p:nvPr>
            <p:ph sz="half" idx="1"/>
          </p:nvPr>
        </p:nvSpPr>
        <p:spPr>
          <a:xfrm>
            <a:off x="539999" y="1800000"/>
            <a:ext cx="5220000" cy="5609187"/>
          </a:xfrm>
          <a:prstGeom prst="rect">
            <a:avLst/>
          </a:prstGeom>
        </p:spPr>
        <p:txBody>
          <a:bodyPr/>
          <a:lstStyle>
            <a:lvl1pPr marL="137089" indent="-324000">
              <a:buClr>
                <a:srgbClr val="7030A0"/>
              </a:buClr>
              <a:buSzPct val="75000"/>
              <a:buFont typeface="Wingdings" panose="05000000000000000000" pitchFamily="2" charset="2"/>
              <a:buChar char=""/>
              <a:defRPr sz="3200"/>
            </a:lvl1pPr>
            <a:lvl2pPr marL="411265" indent="-288000">
              <a:buClr>
                <a:srgbClr val="7030A0"/>
              </a:buClr>
              <a:buSzPct val="75000"/>
              <a:buFont typeface="Wingdings" panose="05000000000000000000" pitchFamily="2" charset="2"/>
              <a:buChar char=""/>
              <a:defRPr sz="2800"/>
            </a:lvl2pPr>
            <a:lvl3pPr marL="685441" indent="-252000">
              <a:buClr>
                <a:srgbClr val="7030A0"/>
              </a:buClr>
              <a:buSzPct val="75000"/>
              <a:buFont typeface="Wingdings" panose="05000000000000000000" pitchFamily="2" charset="2"/>
              <a:buChar char=""/>
              <a:defRPr sz="2400"/>
            </a:lvl3pPr>
            <a:lvl4pPr marL="959618" indent="-252000">
              <a:buClr>
                <a:srgbClr val="7030A0"/>
              </a:buClr>
              <a:buSzPct val="75000"/>
              <a:buFont typeface="Wingdings" panose="05000000000000000000" pitchFamily="2" charset="2"/>
              <a:buChar char=""/>
              <a:defRPr sz="2400"/>
            </a:lvl4pPr>
            <a:lvl5pPr marL="1233795" indent="-252000">
              <a:buClr>
                <a:srgbClr val="7030A0"/>
              </a:buClr>
              <a:buSzPct val="75000"/>
              <a:buFont typeface="Wingdings" panose="05000000000000000000" pitchFamily="2" charset="2"/>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Content Placeholder 2">
            <a:extLst>
              <a:ext uri="{FF2B5EF4-FFF2-40B4-BE49-F238E27FC236}">
                <a16:creationId xmlns:a16="http://schemas.microsoft.com/office/drawing/2014/main" id="{67EC9D08-E9EF-4679-A8B5-DA5C9A0A4E18}"/>
              </a:ext>
            </a:extLst>
          </p:cNvPr>
          <p:cNvSpPr>
            <a:spLocks noGrp="1"/>
          </p:cNvSpPr>
          <p:nvPr>
            <p:ph sz="half" idx="13"/>
          </p:nvPr>
        </p:nvSpPr>
        <p:spPr>
          <a:xfrm>
            <a:off x="6119999" y="1799999"/>
            <a:ext cx="5220000" cy="5609187"/>
          </a:xfrm>
          <a:prstGeom prst="rect">
            <a:avLst/>
          </a:prstGeom>
        </p:spPr>
        <p:txBody>
          <a:bodyPr/>
          <a:lstStyle>
            <a:lvl1pPr marL="137089" indent="-324000">
              <a:buClr>
                <a:srgbClr val="7030A0"/>
              </a:buClr>
              <a:buSzPct val="75000"/>
              <a:buFont typeface="Wingdings" panose="05000000000000000000" pitchFamily="2" charset="2"/>
              <a:buChar char=""/>
              <a:defRPr sz="3200"/>
            </a:lvl1pPr>
            <a:lvl2pPr marL="411265" indent="-288000">
              <a:buClr>
                <a:srgbClr val="7030A0"/>
              </a:buClr>
              <a:buSzPct val="75000"/>
              <a:buFont typeface="Wingdings" panose="05000000000000000000" pitchFamily="2" charset="2"/>
              <a:buChar char=""/>
              <a:defRPr sz="2800"/>
            </a:lvl2pPr>
            <a:lvl3pPr marL="685441" indent="-252000">
              <a:buClr>
                <a:srgbClr val="7030A0"/>
              </a:buClr>
              <a:buSzPct val="75000"/>
              <a:buFont typeface="Wingdings" panose="05000000000000000000" pitchFamily="2" charset="2"/>
              <a:buChar char=""/>
              <a:defRPr sz="2400"/>
            </a:lvl3pPr>
            <a:lvl4pPr marL="959618" indent="-252000">
              <a:buClr>
                <a:srgbClr val="7030A0"/>
              </a:buClr>
              <a:buSzPct val="75000"/>
              <a:buFont typeface="Wingdings" panose="05000000000000000000" pitchFamily="2" charset="2"/>
              <a:buChar char=""/>
              <a:defRPr sz="2400"/>
            </a:lvl4pPr>
            <a:lvl5pPr marL="1233795" indent="-252000">
              <a:buClr>
                <a:srgbClr val="7030A0"/>
              </a:buClr>
              <a:buSzPct val="75000"/>
              <a:buFont typeface="Wingdings" panose="05000000000000000000" pitchFamily="2" charset="2"/>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5173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General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3F63-CAB6-40FB-BAEE-D7ACDC14CCB7}"/>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661199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acious - Title +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4CAF-691F-47B9-94EF-B2CD61CC3A5A}"/>
              </a:ext>
            </a:extLst>
          </p:cNvPr>
          <p:cNvSpPr>
            <a:spLocks noGrp="1"/>
          </p:cNvSpPr>
          <p:nvPr>
            <p:ph type="title"/>
          </p:nvPr>
        </p:nvSpPr>
        <p:spPr/>
        <p:txBody>
          <a:bodyPr/>
          <a:lstStyle>
            <a:lvl1pPr>
              <a:defRPr>
                <a:solidFill>
                  <a:srgbClr val="7030A0"/>
                </a:solidFill>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AB9F2FF-1530-44C5-BE8F-B30C1A74764C}"/>
              </a:ext>
            </a:extLst>
          </p:cNvPr>
          <p:cNvSpPr>
            <a:spLocks noGrp="1"/>
          </p:cNvSpPr>
          <p:nvPr>
            <p:ph sz="half" idx="1"/>
          </p:nvPr>
        </p:nvSpPr>
        <p:spPr>
          <a:xfrm>
            <a:off x="539998" y="1800000"/>
            <a:ext cx="10799999" cy="5609187"/>
          </a:xfrm>
          <a:prstGeom prst="rect">
            <a:avLst/>
          </a:prstGeom>
        </p:spPr>
        <p:txBody>
          <a:bodyPr/>
          <a:lstStyle>
            <a:lvl1pPr marL="137089" indent="-324000">
              <a:buClr>
                <a:srgbClr val="7030A0"/>
              </a:buClr>
              <a:buSzPct val="75000"/>
              <a:buFont typeface="Wingdings" panose="05000000000000000000" pitchFamily="2" charset="2"/>
              <a:buChar char=""/>
              <a:defRPr sz="3200"/>
            </a:lvl1pPr>
            <a:lvl2pPr marL="411265" indent="-288000">
              <a:buClr>
                <a:srgbClr val="7030A0"/>
              </a:buClr>
              <a:buSzPct val="75000"/>
              <a:buFont typeface="Wingdings" panose="05000000000000000000" pitchFamily="2" charset="2"/>
              <a:buChar char=""/>
              <a:defRPr sz="2800"/>
            </a:lvl2pPr>
            <a:lvl3pPr marL="685441" indent="-252000">
              <a:buClr>
                <a:srgbClr val="7030A0"/>
              </a:buClr>
              <a:buSzPct val="75000"/>
              <a:buFont typeface="Wingdings" panose="05000000000000000000" pitchFamily="2" charset="2"/>
              <a:buChar char=""/>
              <a:defRPr sz="2400"/>
            </a:lvl3pPr>
            <a:lvl4pPr marL="959618" indent="-252000">
              <a:buClr>
                <a:srgbClr val="7030A0"/>
              </a:buClr>
              <a:buSzPct val="75000"/>
              <a:buFont typeface="Wingdings" panose="05000000000000000000" pitchFamily="2" charset="2"/>
              <a:buChar char=""/>
              <a:defRPr sz="2400"/>
            </a:lvl4pPr>
            <a:lvl5pPr marL="1233795" indent="-252000">
              <a:buClr>
                <a:srgbClr val="7030A0"/>
              </a:buClr>
              <a:buSzPct val="75000"/>
              <a:buFont typeface="Wingdings" panose="05000000000000000000" pitchFamily="2" charset="2"/>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Slide Number Placeholder 6">
            <a:extLst>
              <a:ext uri="{FF2B5EF4-FFF2-40B4-BE49-F238E27FC236}">
                <a16:creationId xmlns:a16="http://schemas.microsoft.com/office/drawing/2014/main" id="{5FDEEC28-ECDF-40B3-90A7-51EDD6FEB842}"/>
              </a:ext>
            </a:extLst>
          </p:cNvPr>
          <p:cNvSpPr>
            <a:spLocks noGrp="1"/>
          </p:cNvSpPr>
          <p:nvPr>
            <p:ph type="sldNum" sz="quarter" idx="4"/>
          </p:nvPr>
        </p:nvSpPr>
        <p:spPr>
          <a:xfrm>
            <a:off x="9409160" y="6937880"/>
            <a:ext cx="1211021" cy="402483"/>
          </a:xfrm>
          <a:prstGeom prst="rect">
            <a:avLst/>
          </a:prstGeom>
        </p:spPr>
        <p:txBody>
          <a:bodyPr/>
          <a:lstStyle>
            <a:lvl1pPr algn="r">
              <a:defRPr sz="2400"/>
            </a:lvl1pPr>
          </a:lstStyle>
          <a:p>
            <a:fld id="{37EA776D-3F53-4807-875D-C6A1D1047173}" type="slidenum">
              <a:rPr lang="en-AU" smtClean="0"/>
              <a:pPr/>
              <a:t>‹#›</a:t>
            </a:fld>
            <a:endParaRPr lang="en-AU" dirty="0"/>
          </a:p>
        </p:txBody>
      </p:sp>
    </p:spTree>
    <p:extLst>
      <p:ext uri="{BB962C8B-B14F-4D97-AF65-F5344CB8AC3E}">
        <p14:creationId xmlns:p14="http://schemas.microsoft.com/office/powerpoint/2010/main" val="1524032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acious - Titl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4CAF-691F-47B9-94EF-B2CD61CC3A5A}"/>
              </a:ext>
            </a:extLst>
          </p:cNvPr>
          <p:cNvSpPr>
            <a:spLocks noGrp="1"/>
          </p:cNvSpPr>
          <p:nvPr>
            <p:ph type="title"/>
          </p:nvPr>
        </p:nvSpPr>
        <p:spPr/>
        <p:txBody>
          <a:bodyPr/>
          <a:lstStyle>
            <a:lvl1pPr>
              <a:defRPr>
                <a:solidFill>
                  <a:srgbClr val="7030A0"/>
                </a:solidFill>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AB9F2FF-1530-44C5-BE8F-B30C1A74764C}"/>
              </a:ext>
            </a:extLst>
          </p:cNvPr>
          <p:cNvSpPr>
            <a:spLocks noGrp="1"/>
          </p:cNvSpPr>
          <p:nvPr>
            <p:ph sz="half" idx="1"/>
          </p:nvPr>
        </p:nvSpPr>
        <p:spPr>
          <a:xfrm>
            <a:off x="539999" y="1800000"/>
            <a:ext cx="5220000" cy="5609187"/>
          </a:xfrm>
          <a:prstGeom prst="rect">
            <a:avLst/>
          </a:prstGeom>
        </p:spPr>
        <p:txBody>
          <a:bodyPr/>
          <a:lstStyle>
            <a:lvl1pPr marL="137089" indent="-324000">
              <a:buClr>
                <a:srgbClr val="7030A0"/>
              </a:buClr>
              <a:buSzPct val="75000"/>
              <a:buFont typeface="Wingdings" panose="05000000000000000000" pitchFamily="2" charset="2"/>
              <a:buChar char=""/>
              <a:defRPr sz="3200"/>
            </a:lvl1pPr>
            <a:lvl2pPr marL="411265" indent="-288000">
              <a:buClr>
                <a:srgbClr val="7030A0"/>
              </a:buClr>
              <a:buSzPct val="75000"/>
              <a:buFont typeface="Wingdings" panose="05000000000000000000" pitchFamily="2" charset="2"/>
              <a:buChar char=""/>
              <a:defRPr sz="2800"/>
            </a:lvl2pPr>
            <a:lvl3pPr marL="685441" indent="-252000">
              <a:buClr>
                <a:srgbClr val="7030A0"/>
              </a:buClr>
              <a:buSzPct val="75000"/>
              <a:buFont typeface="Wingdings" panose="05000000000000000000" pitchFamily="2" charset="2"/>
              <a:buChar char=""/>
              <a:defRPr sz="2400"/>
            </a:lvl3pPr>
            <a:lvl4pPr marL="959618" indent="-252000">
              <a:buClr>
                <a:srgbClr val="7030A0"/>
              </a:buClr>
              <a:buSzPct val="75000"/>
              <a:buFont typeface="Wingdings" panose="05000000000000000000" pitchFamily="2" charset="2"/>
              <a:buChar char=""/>
              <a:defRPr sz="2400"/>
            </a:lvl4pPr>
            <a:lvl5pPr marL="1233795" indent="-252000">
              <a:buClr>
                <a:srgbClr val="7030A0"/>
              </a:buClr>
              <a:buSzPct val="75000"/>
              <a:buFont typeface="Wingdings" panose="05000000000000000000" pitchFamily="2" charset="2"/>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Content Placeholder 2">
            <a:extLst>
              <a:ext uri="{FF2B5EF4-FFF2-40B4-BE49-F238E27FC236}">
                <a16:creationId xmlns:a16="http://schemas.microsoft.com/office/drawing/2014/main" id="{67EC9D08-E9EF-4679-A8B5-DA5C9A0A4E18}"/>
              </a:ext>
            </a:extLst>
          </p:cNvPr>
          <p:cNvSpPr>
            <a:spLocks noGrp="1"/>
          </p:cNvSpPr>
          <p:nvPr>
            <p:ph sz="half" idx="13"/>
          </p:nvPr>
        </p:nvSpPr>
        <p:spPr>
          <a:xfrm>
            <a:off x="6119999" y="1799999"/>
            <a:ext cx="5220000" cy="5609187"/>
          </a:xfrm>
          <a:prstGeom prst="rect">
            <a:avLst/>
          </a:prstGeom>
        </p:spPr>
        <p:txBody>
          <a:bodyPr/>
          <a:lstStyle>
            <a:lvl1pPr marL="137089" indent="-324000">
              <a:buClr>
                <a:srgbClr val="7030A0"/>
              </a:buClr>
              <a:buSzPct val="75000"/>
              <a:buFont typeface="Wingdings" panose="05000000000000000000" pitchFamily="2" charset="2"/>
              <a:buChar char=""/>
              <a:defRPr sz="3200"/>
            </a:lvl1pPr>
            <a:lvl2pPr marL="411265" indent="-288000">
              <a:buClr>
                <a:srgbClr val="7030A0"/>
              </a:buClr>
              <a:buSzPct val="75000"/>
              <a:buFont typeface="Wingdings" panose="05000000000000000000" pitchFamily="2" charset="2"/>
              <a:buChar char=""/>
              <a:defRPr sz="2800"/>
            </a:lvl2pPr>
            <a:lvl3pPr marL="685441" indent="-252000">
              <a:buClr>
                <a:srgbClr val="7030A0"/>
              </a:buClr>
              <a:buSzPct val="75000"/>
              <a:buFont typeface="Wingdings" panose="05000000000000000000" pitchFamily="2" charset="2"/>
              <a:buChar char=""/>
              <a:defRPr sz="2400"/>
            </a:lvl3pPr>
            <a:lvl4pPr marL="959618" indent="-252000">
              <a:buClr>
                <a:srgbClr val="7030A0"/>
              </a:buClr>
              <a:buSzPct val="75000"/>
              <a:buFont typeface="Wingdings" panose="05000000000000000000" pitchFamily="2" charset="2"/>
              <a:buChar char=""/>
              <a:defRPr sz="2400"/>
            </a:lvl4pPr>
            <a:lvl5pPr marL="1233795" indent="-252000">
              <a:buClr>
                <a:srgbClr val="7030A0"/>
              </a:buClr>
              <a:buSzPct val="75000"/>
              <a:buFont typeface="Wingdings" panose="05000000000000000000" pitchFamily="2" charset="2"/>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Slide Number Placeholder 6">
            <a:extLst>
              <a:ext uri="{FF2B5EF4-FFF2-40B4-BE49-F238E27FC236}">
                <a16:creationId xmlns:a16="http://schemas.microsoft.com/office/drawing/2014/main" id="{9DC78A71-FEB6-4FBE-AF62-72711E9E6EF6}"/>
              </a:ext>
            </a:extLst>
          </p:cNvPr>
          <p:cNvSpPr>
            <a:spLocks noGrp="1"/>
          </p:cNvSpPr>
          <p:nvPr>
            <p:ph type="sldNum" sz="quarter" idx="4"/>
          </p:nvPr>
        </p:nvSpPr>
        <p:spPr>
          <a:xfrm>
            <a:off x="9409160" y="6937880"/>
            <a:ext cx="1211021" cy="402483"/>
          </a:xfrm>
          <a:prstGeom prst="rect">
            <a:avLst/>
          </a:prstGeom>
        </p:spPr>
        <p:txBody>
          <a:bodyPr/>
          <a:lstStyle>
            <a:lvl1pPr algn="r">
              <a:defRPr sz="2400"/>
            </a:lvl1pPr>
          </a:lstStyle>
          <a:p>
            <a:fld id="{37EA776D-3F53-4807-875D-C6A1D1047173}" type="slidenum">
              <a:rPr lang="en-AU" smtClean="0"/>
              <a:pPr/>
              <a:t>‹#›</a:t>
            </a:fld>
            <a:endParaRPr lang="en-AU" dirty="0"/>
          </a:p>
        </p:txBody>
      </p:sp>
    </p:spTree>
    <p:extLst>
      <p:ext uri="{BB962C8B-B14F-4D97-AF65-F5344CB8AC3E}">
        <p14:creationId xmlns:p14="http://schemas.microsoft.com/office/powerpoint/2010/main" val="3629907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pacious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3F63-CAB6-40FB-BAEE-D7ACDC14CCB7}"/>
              </a:ext>
            </a:extLst>
          </p:cNvPr>
          <p:cNvSpPr>
            <a:spLocks noGrp="1"/>
          </p:cNvSpPr>
          <p:nvPr>
            <p:ph type="title"/>
          </p:nvPr>
        </p:nvSpPr>
        <p:spPr/>
        <p:txBody>
          <a:bodyPr/>
          <a:lstStyle>
            <a:lvl1pPr>
              <a:defRPr>
                <a:solidFill>
                  <a:srgbClr val="7030A0"/>
                </a:solidFill>
              </a:defRPr>
            </a:lvl1pPr>
          </a:lstStyle>
          <a:p>
            <a:r>
              <a:rPr lang="en-US" dirty="0"/>
              <a:t>Click to edit Master title style</a:t>
            </a:r>
            <a:endParaRPr lang="en-AU" dirty="0"/>
          </a:p>
        </p:txBody>
      </p:sp>
      <p:sp>
        <p:nvSpPr>
          <p:cNvPr id="4" name="Slide Number Placeholder 6">
            <a:extLst>
              <a:ext uri="{FF2B5EF4-FFF2-40B4-BE49-F238E27FC236}">
                <a16:creationId xmlns:a16="http://schemas.microsoft.com/office/drawing/2014/main" id="{14C396E0-F324-4CD2-876E-D14000074AA9}"/>
              </a:ext>
            </a:extLst>
          </p:cNvPr>
          <p:cNvSpPr>
            <a:spLocks noGrp="1"/>
          </p:cNvSpPr>
          <p:nvPr>
            <p:ph type="sldNum" sz="quarter" idx="4"/>
          </p:nvPr>
        </p:nvSpPr>
        <p:spPr>
          <a:xfrm>
            <a:off x="9409160" y="6937880"/>
            <a:ext cx="1211021" cy="402483"/>
          </a:xfrm>
          <a:prstGeom prst="rect">
            <a:avLst/>
          </a:prstGeom>
        </p:spPr>
        <p:txBody>
          <a:bodyPr/>
          <a:lstStyle>
            <a:lvl1pPr algn="r">
              <a:defRPr sz="2400"/>
            </a:lvl1pPr>
          </a:lstStyle>
          <a:p>
            <a:fld id="{37EA776D-3F53-4807-875D-C6A1D1047173}" type="slidenum">
              <a:rPr lang="en-AU" smtClean="0"/>
              <a:pPr/>
              <a:t>‹#›</a:t>
            </a:fld>
            <a:endParaRPr lang="en-AU" dirty="0"/>
          </a:p>
        </p:txBody>
      </p:sp>
    </p:spTree>
    <p:extLst>
      <p:ext uri="{BB962C8B-B14F-4D97-AF65-F5344CB8AC3E}">
        <p14:creationId xmlns:p14="http://schemas.microsoft.com/office/powerpoint/2010/main" val="4113909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18958"/>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548353" rtl="0" eaLnBrk="1" latinLnBrk="0" hangingPunct="1">
        <a:lnSpc>
          <a:spcPct val="90000"/>
        </a:lnSpc>
        <a:spcBef>
          <a:spcPct val="0"/>
        </a:spcBef>
        <a:buNone/>
        <a:defRPr sz="4797" kern="1200">
          <a:solidFill>
            <a:srgbClr val="7030A0"/>
          </a:solidFill>
          <a:latin typeface="+mj-lt"/>
          <a:ea typeface="+mj-ea"/>
          <a:cs typeface="+mj-cs"/>
        </a:defRPr>
      </a:lvl1pPr>
    </p:titleStyle>
    <p:bodyStyle>
      <a:lvl1pPr marL="0" indent="0" algn="l" defTabSz="548353" rtl="0" eaLnBrk="1" latinLnBrk="0" hangingPunct="1">
        <a:lnSpc>
          <a:spcPct val="90000"/>
        </a:lnSpc>
        <a:spcBef>
          <a:spcPts val="600"/>
        </a:spcBef>
        <a:buFontTx/>
        <a:buNone/>
        <a:defRPr sz="1679" kern="1200">
          <a:solidFill>
            <a:schemeClr val="bg1"/>
          </a:solidFill>
          <a:latin typeface="+mn-lt"/>
          <a:ea typeface="+mn-ea"/>
          <a:cs typeface="+mn-cs"/>
        </a:defRPr>
      </a:lvl1pPr>
      <a:lvl2pPr marL="0" indent="0" algn="l" defTabSz="548353" rtl="0" eaLnBrk="1" latinLnBrk="0" hangingPunct="1">
        <a:lnSpc>
          <a:spcPct val="90000"/>
        </a:lnSpc>
        <a:spcBef>
          <a:spcPts val="299"/>
        </a:spcBef>
        <a:buFontTx/>
        <a:buNone/>
        <a:defRPr sz="1440" kern="1200">
          <a:solidFill>
            <a:schemeClr val="bg1"/>
          </a:solidFill>
          <a:latin typeface="+mn-lt"/>
          <a:ea typeface="+mn-ea"/>
          <a:cs typeface="+mn-cs"/>
        </a:defRPr>
      </a:lvl2pPr>
      <a:lvl3pPr marL="548353" indent="0" algn="l" defTabSz="548353" rtl="0" eaLnBrk="1" latinLnBrk="0" hangingPunct="1">
        <a:lnSpc>
          <a:spcPct val="90000"/>
        </a:lnSpc>
        <a:spcBef>
          <a:spcPts val="299"/>
        </a:spcBef>
        <a:buFontTx/>
        <a:buNone/>
        <a:defRPr sz="1200" kern="1200">
          <a:solidFill>
            <a:schemeClr val="bg1"/>
          </a:solidFill>
          <a:latin typeface="+mn-lt"/>
          <a:ea typeface="+mn-ea"/>
          <a:cs typeface="+mn-cs"/>
        </a:defRPr>
      </a:lvl3pPr>
      <a:lvl4pPr marL="822529" indent="0" algn="l" defTabSz="548353" rtl="0" eaLnBrk="1" latinLnBrk="0" hangingPunct="1">
        <a:lnSpc>
          <a:spcPct val="90000"/>
        </a:lnSpc>
        <a:spcBef>
          <a:spcPts val="299"/>
        </a:spcBef>
        <a:buFontTx/>
        <a:buNone/>
        <a:defRPr sz="1080" kern="1200">
          <a:solidFill>
            <a:schemeClr val="bg1"/>
          </a:solidFill>
          <a:latin typeface="+mn-lt"/>
          <a:ea typeface="+mn-ea"/>
          <a:cs typeface="+mn-cs"/>
        </a:defRPr>
      </a:lvl4pPr>
      <a:lvl5pPr marL="1096706" indent="0" algn="l" defTabSz="548353" rtl="0" eaLnBrk="1" latinLnBrk="0" hangingPunct="1">
        <a:lnSpc>
          <a:spcPct val="90000"/>
        </a:lnSpc>
        <a:spcBef>
          <a:spcPts val="299"/>
        </a:spcBef>
        <a:buFontTx/>
        <a:buNone/>
        <a:defRPr sz="1080" kern="1200">
          <a:solidFill>
            <a:schemeClr val="bg1"/>
          </a:solidFill>
          <a:latin typeface="+mn-lt"/>
          <a:ea typeface="+mn-ea"/>
          <a:cs typeface="+mn-cs"/>
        </a:defRPr>
      </a:lvl5pPr>
      <a:lvl6pPr marL="1507971"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6pPr>
      <a:lvl7pPr marL="1782147"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7pPr>
      <a:lvl8pPr marL="2056323"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8pPr>
      <a:lvl9pPr marL="2330500"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9pPr>
    </p:bodyStyle>
    <p:otherStyle>
      <a:defPPr>
        <a:defRPr lang="en-US"/>
      </a:defPPr>
      <a:lvl1pPr marL="0" algn="l" defTabSz="548353" rtl="0" eaLnBrk="1" latinLnBrk="0" hangingPunct="1">
        <a:defRPr sz="1080" kern="1200">
          <a:solidFill>
            <a:schemeClr val="tx1"/>
          </a:solidFill>
          <a:latin typeface="+mn-lt"/>
          <a:ea typeface="+mn-ea"/>
          <a:cs typeface="+mn-cs"/>
        </a:defRPr>
      </a:lvl1pPr>
      <a:lvl2pPr marL="274176" algn="l" defTabSz="548353" rtl="0" eaLnBrk="1" latinLnBrk="0" hangingPunct="1">
        <a:defRPr sz="1080" kern="1200">
          <a:solidFill>
            <a:schemeClr val="tx1"/>
          </a:solidFill>
          <a:latin typeface="+mn-lt"/>
          <a:ea typeface="+mn-ea"/>
          <a:cs typeface="+mn-cs"/>
        </a:defRPr>
      </a:lvl2pPr>
      <a:lvl3pPr marL="548353" algn="l" defTabSz="548353" rtl="0" eaLnBrk="1" latinLnBrk="0" hangingPunct="1">
        <a:defRPr sz="1080" kern="1200">
          <a:solidFill>
            <a:schemeClr val="tx1"/>
          </a:solidFill>
          <a:latin typeface="+mn-lt"/>
          <a:ea typeface="+mn-ea"/>
          <a:cs typeface="+mn-cs"/>
        </a:defRPr>
      </a:lvl3pPr>
      <a:lvl4pPr marL="822529" algn="l" defTabSz="548353" rtl="0" eaLnBrk="1" latinLnBrk="0" hangingPunct="1">
        <a:defRPr sz="1080" kern="1200">
          <a:solidFill>
            <a:schemeClr val="tx1"/>
          </a:solidFill>
          <a:latin typeface="+mn-lt"/>
          <a:ea typeface="+mn-ea"/>
          <a:cs typeface="+mn-cs"/>
        </a:defRPr>
      </a:lvl4pPr>
      <a:lvl5pPr marL="1096706" algn="l" defTabSz="548353" rtl="0" eaLnBrk="1" latinLnBrk="0" hangingPunct="1">
        <a:defRPr sz="1080" kern="1200">
          <a:solidFill>
            <a:schemeClr val="tx1"/>
          </a:solidFill>
          <a:latin typeface="+mn-lt"/>
          <a:ea typeface="+mn-ea"/>
          <a:cs typeface="+mn-cs"/>
        </a:defRPr>
      </a:lvl5pPr>
      <a:lvl6pPr marL="1370882" algn="l" defTabSz="548353" rtl="0" eaLnBrk="1" latinLnBrk="0" hangingPunct="1">
        <a:defRPr sz="1080" kern="1200">
          <a:solidFill>
            <a:schemeClr val="tx1"/>
          </a:solidFill>
          <a:latin typeface="+mn-lt"/>
          <a:ea typeface="+mn-ea"/>
          <a:cs typeface="+mn-cs"/>
        </a:defRPr>
      </a:lvl6pPr>
      <a:lvl7pPr marL="1645059" algn="l" defTabSz="548353" rtl="0" eaLnBrk="1" latinLnBrk="0" hangingPunct="1">
        <a:defRPr sz="1080" kern="1200">
          <a:solidFill>
            <a:schemeClr val="tx1"/>
          </a:solidFill>
          <a:latin typeface="+mn-lt"/>
          <a:ea typeface="+mn-ea"/>
          <a:cs typeface="+mn-cs"/>
        </a:defRPr>
      </a:lvl7pPr>
      <a:lvl8pPr marL="1919235" algn="l" defTabSz="548353" rtl="0" eaLnBrk="1" latinLnBrk="0" hangingPunct="1">
        <a:defRPr sz="1080" kern="1200">
          <a:solidFill>
            <a:schemeClr val="tx1"/>
          </a:solidFill>
          <a:latin typeface="+mn-lt"/>
          <a:ea typeface="+mn-ea"/>
          <a:cs typeface="+mn-cs"/>
        </a:defRPr>
      </a:lvl8pPr>
      <a:lvl9pPr marL="2193411" algn="l" defTabSz="548353" rtl="0" eaLnBrk="1" latinLnBrk="0" hangingPunct="1">
        <a:defRPr sz="10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97EAB5-9C42-47B2-9038-052B32D08A4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3081"/>
            <a:ext cx="12447007" cy="7835977"/>
          </a:xfrm>
          <a:prstGeom prst="rect">
            <a:avLst/>
          </a:prstGeom>
        </p:spPr>
      </p:pic>
      <p:sp>
        <p:nvSpPr>
          <p:cNvPr id="2" name="Title Placeholder 1">
            <a:extLst>
              <a:ext uri="{FF2B5EF4-FFF2-40B4-BE49-F238E27FC236}">
                <a16:creationId xmlns:a16="http://schemas.microsoft.com/office/drawing/2014/main" id="{53FE9770-3289-4790-B7DF-A5C326D02E54}"/>
              </a:ext>
            </a:extLst>
          </p:cNvPr>
          <p:cNvSpPr>
            <a:spLocks noGrp="1"/>
          </p:cNvSpPr>
          <p:nvPr>
            <p:ph type="title"/>
          </p:nvPr>
        </p:nvSpPr>
        <p:spPr>
          <a:xfrm>
            <a:off x="539999" y="180000"/>
            <a:ext cx="10800000" cy="1260000"/>
          </a:xfrm>
          <a:prstGeom prst="rect">
            <a:avLst/>
          </a:prstGeom>
        </p:spPr>
        <p:txBody>
          <a:bodyPr vert="horz" lIns="91440" tIns="45720" rIns="91440" bIns="45720" rtlCol="0" anchor="ctr">
            <a:normAutofit/>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A3F549FF-6835-4A28-9969-B77760A581A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28000" y="6516000"/>
            <a:ext cx="954000" cy="718708"/>
          </a:xfrm>
          <a:prstGeom prst="rect">
            <a:avLst/>
          </a:prstGeom>
        </p:spPr>
      </p:pic>
      <p:sp>
        <p:nvSpPr>
          <p:cNvPr id="7" name="Slide Number Placeholder 6">
            <a:extLst>
              <a:ext uri="{FF2B5EF4-FFF2-40B4-BE49-F238E27FC236}">
                <a16:creationId xmlns:a16="http://schemas.microsoft.com/office/drawing/2014/main" id="{4EF50601-FA3C-4D71-B21C-73D0F2ADA57A}"/>
              </a:ext>
            </a:extLst>
          </p:cNvPr>
          <p:cNvSpPr>
            <a:spLocks noGrp="1"/>
          </p:cNvSpPr>
          <p:nvPr>
            <p:ph type="sldNum" sz="quarter" idx="4"/>
          </p:nvPr>
        </p:nvSpPr>
        <p:spPr>
          <a:xfrm>
            <a:off x="9409160" y="6937880"/>
            <a:ext cx="1211021" cy="402483"/>
          </a:xfrm>
          <a:prstGeom prst="rect">
            <a:avLst/>
          </a:prstGeom>
        </p:spPr>
        <p:txBody>
          <a:bodyPr/>
          <a:lstStyle>
            <a:lvl1pPr algn="r">
              <a:defRPr sz="2400"/>
            </a:lvl1pPr>
          </a:lstStyle>
          <a:p>
            <a:fld id="{37EA776D-3F53-4807-875D-C6A1D1047173}" type="slidenum">
              <a:rPr lang="en-AU" smtClean="0"/>
              <a:pPr/>
              <a:t>‹#›</a:t>
            </a:fld>
            <a:endParaRPr lang="en-AU" dirty="0"/>
          </a:p>
        </p:txBody>
      </p:sp>
    </p:spTree>
    <p:extLst>
      <p:ext uri="{BB962C8B-B14F-4D97-AF65-F5344CB8AC3E}">
        <p14:creationId xmlns:p14="http://schemas.microsoft.com/office/powerpoint/2010/main" val="3125066394"/>
      </p:ext>
    </p:extLst>
  </p:cSld>
  <p:clrMap bg1="lt1" tx1="dk1" bg2="lt2" tx2="dk2" accent1="accent1" accent2="accent2" accent3="accent3" accent4="accent4" accent5="accent5" accent6="accent6" hlink="hlink" folHlink="folHlink"/>
  <p:sldLayoutIdLst>
    <p:sldLayoutId id="2147483670" r:id="rId1"/>
    <p:sldLayoutId id="2147483664" r:id="rId2"/>
    <p:sldLayoutId id="2147483666" r:id="rId3"/>
  </p:sldLayoutIdLst>
  <p:hf hdr="0" ftr="0" dt="0"/>
  <p:txStyles>
    <p:titleStyle>
      <a:lvl1pPr algn="l" defTabSz="548353" rtl="0" eaLnBrk="1" latinLnBrk="0" hangingPunct="1">
        <a:lnSpc>
          <a:spcPct val="90000"/>
        </a:lnSpc>
        <a:spcBef>
          <a:spcPct val="0"/>
        </a:spcBef>
        <a:buNone/>
        <a:defRPr sz="6000" kern="1200">
          <a:solidFill>
            <a:schemeClr val="bg1"/>
          </a:solidFill>
          <a:latin typeface="+mn-lt"/>
          <a:ea typeface="+mj-ea"/>
          <a:cs typeface="+mj-cs"/>
        </a:defRPr>
      </a:lvl1pPr>
    </p:titleStyle>
    <p:bodyStyle>
      <a:lvl1pPr marL="137089" indent="-137089" algn="l" defTabSz="548353" rtl="0" eaLnBrk="1" latinLnBrk="0" hangingPunct="1">
        <a:lnSpc>
          <a:spcPct val="90000"/>
        </a:lnSpc>
        <a:spcBef>
          <a:spcPts val="600"/>
        </a:spcBef>
        <a:buFont typeface="Arial" panose="020B0604020202020204" pitchFamily="34" charset="0"/>
        <a:buChar char="•"/>
        <a:defRPr sz="1679" kern="1200">
          <a:solidFill>
            <a:schemeClr val="tx1"/>
          </a:solidFill>
          <a:latin typeface="+mn-lt"/>
          <a:ea typeface="+mn-ea"/>
          <a:cs typeface="+mn-cs"/>
        </a:defRPr>
      </a:lvl1pPr>
      <a:lvl2pPr marL="411265" indent="-137089" algn="l" defTabSz="548353" rtl="0" eaLnBrk="1" latinLnBrk="0" hangingPunct="1">
        <a:lnSpc>
          <a:spcPct val="90000"/>
        </a:lnSpc>
        <a:spcBef>
          <a:spcPts val="299"/>
        </a:spcBef>
        <a:buFont typeface="Arial" panose="020B0604020202020204" pitchFamily="34" charset="0"/>
        <a:buChar char="•"/>
        <a:defRPr sz="1440" kern="1200">
          <a:solidFill>
            <a:schemeClr val="tx1"/>
          </a:solidFill>
          <a:latin typeface="+mn-lt"/>
          <a:ea typeface="+mn-ea"/>
          <a:cs typeface="+mn-cs"/>
        </a:defRPr>
      </a:lvl2pPr>
      <a:lvl3pPr marL="685441" indent="-137089" algn="l" defTabSz="548353" rtl="0" eaLnBrk="1" latinLnBrk="0" hangingPunct="1">
        <a:lnSpc>
          <a:spcPct val="90000"/>
        </a:lnSpc>
        <a:spcBef>
          <a:spcPts val="299"/>
        </a:spcBef>
        <a:buFont typeface="Arial" panose="020B0604020202020204" pitchFamily="34" charset="0"/>
        <a:buChar char="•"/>
        <a:defRPr sz="1200" kern="1200">
          <a:solidFill>
            <a:schemeClr val="tx1"/>
          </a:solidFill>
          <a:latin typeface="+mn-lt"/>
          <a:ea typeface="+mn-ea"/>
          <a:cs typeface="+mn-cs"/>
        </a:defRPr>
      </a:lvl3pPr>
      <a:lvl4pPr marL="959618"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4pPr>
      <a:lvl5pPr marL="1233795"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5pPr>
      <a:lvl6pPr marL="1507971"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6pPr>
      <a:lvl7pPr marL="1782147"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7pPr>
      <a:lvl8pPr marL="2056323"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8pPr>
      <a:lvl9pPr marL="2330500"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9pPr>
    </p:bodyStyle>
    <p:otherStyle>
      <a:defPPr>
        <a:defRPr lang="en-US"/>
      </a:defPPr>
      <a:lvl1pPr marL="0" algn="l" defTabSz="548353" rtl="0" eaLnBrk="1" latinLnBrk="0" hangingPunct="1">
        <a:defRPr sz="1080" kern="1200">
          <a:solidFill>
            <a:schemeClr val="tx1"/>
          </a:solidFill>
          <a:latin typeface="+mn-lt"/>
          <a:ea typeface="+mn-ea"/>
          <a:cs typeface="+mn-cs"/>
        </a:defRPr>
      </a:lvl1pPr>
      <a:lvl2pPr marL="274176" algn="l" defTabSz="548353" rtl="0" eaLnBrk="1" latinLnBrk="0" hangingPunct="1">
        <a:defRPr sz="1080" kern="1200">
          <a:solidFill>
            <a:schemeClr val="tx1"/>
          </a:solidFill>
          <a:latin typeface="+mn-lt"/>
          <a:ea typeface="+mn-ea"/>
          <a:cs typeface="+mn-cs"/>
        </a:defRPr>
      </a:lvl2pPr>
      <a:lvl3pPr marL="548353" algn="l" defTabSz="548353" rtl="0" eaLnBrk="1" latinLnBrk="0" hangingPunct="1">
        <a:defRPr sz="1080" kern="1200">
          <a:solidFill>
            <a:schemeClr val="tx1"/>
          </a:solidFill>
          <a:latin typeface="+mn-lt"/>
          <a:ea typeface="+mn-ea"/>
          <a:cs typeface="+mn-cs"/>
        </a:defRPr>
      </a:lvl3pPr>
      <a:lvl4pPr marL="822529" algn="l" defTabSz="548353" rtl="0" eaLnBrk="1" latinLnBrk="0" hangingPunct="1">
        <a:defRPr sz="1080" kern="1200">
          <a:solidFill>
            <a:schemeClr val="tx1"/>
          </a:solidFill>
          <a:latin typeface="+mn-lt"/>
          <a:ea typeface="+mn-ea"/>
          <a:cs typeface="+mn-cs"/>
        </a:defRPr>
      </a:lvl4pPr>
      <a:lvl5pPr marL="1096706" algn="l" defTabSz="548353" rtl="0" eaLnBrk="1" latinLnBrk="0" hangingPunct="1">
        <a:defRPr sz="1080" kern="1200">
          <a:solidFill>
            <a:schemeClr val="tx1"/>
          </a:solidFill>
          <a:latin typeface="+mn-lt"/>
          <a:ea typeface="+mn-ea"/>
          <a:cs typeface="+mn-cs"/>
        </a:defRPr>
      </a:lvl5pPr>
      <a:lvl6pPr marL="1370882" algn="l" defTabSz="548353" rtl="0" eaLnBrk="1" latinLnBrk="0" hangingPunct="1">
        <a:defRPr sz="1080" kern="1200">
          <a:solidFill>
            <a:schemeClr val="tx1"/>
          </a:solidFill>
          <a:latin typeface="+mn-lt"/>
          <a:ea typeface="+mn-ea"/>
          <a:cs typeface="+mn-cs"/>
        </a:defRPr>
      </a:lvl6pPr>
      <a:lvl7pPr marL="1645059" algn="l" defTabSz="548353" rtl="0" eaLnBrk="1" latinLnBrk="0" hangingPunct="1">
        <a:defRPr sz="1080" kern="1200">
          <a:solidFill>
            <a:schemeClr val="tx1"/>
          </a:solidFill>
          <a:latin typeface="+mn-lt"/>
          <a:ea typeface="+mn-ea"/>
          <a:cs typeface="+mn-cs"/>
        </a:defRPr>
      </a:lvl7pPr>
      <a:lvl8pPr marL="1919235" algn="l" defTabSz="548353" rtl="0" eaLnBrk="1" latinLnBrk="0" hangingPunct="1">
        <a:defRPr sz="1080" kern="1200">
          <a:solidFill>
            <a:schemeClr val="tx1"/>
          </a:solidFill>
          <a:latin typeface="+mn-lt"/>
          <a:ea typeface="+mn-ea"/>
          <a:cs typeface="+mn-cs"/>
        </a:defRPr>
      </a:lvl8pPr>
      <a:lvl9pPr marL="2193411" algn="l" defTabSz="548353" rtl="0" eaLnBrk="1" latinLnBrk="0" hangingPunct="1">
        <a:defRPr sz="10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6B77DB-58AD-4742-9A18-FA86F5F9433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3082"/>
            <a:ext cx="11998325" cy="7553511"/>
          </a:xfrm>
          <a:prstGeom prst="rect">
            <a:avLst/>
          </a:prstGeom>
        </p:spPr>
      </p:pic>
      <p:sp>
        <p:nvSpPr>
          <p:cNvPr id="2" name="Title Placeholder 1">
            <a:extLst>
              <a:ext uri="{FF2B5EF4-FFF2-40B4-BE49-F238E27FC236}">
                <a16:creationId xmlns:a16="http://schemas.microsoft.com/office/drawing/2014/main" id="{53FE9770-3289-4790-B7DF-A5C326D02E54}"/>
              </a:ext>
            </a:extLst>
          </p:cNvPr>
          <p:cNvSpPr>
            <a:spLocks noGrp="1"/>
          </p:cNvSpPr>
          <p:nvPr>
            <p:ph type="title"/>
          </p:nvPr>
        </p:nvSpPr>
        <p:spPr>
          <a:xfrm>
            <a:off x="539999" y="180000"/>
            <a:ext cx="10800000" cy="1260000"/>
          </a:xfrm>
          <a:prstGeom prst="rect">
            <a:avLst/>
          </a:prstGeom>
        </p:spPr>
        <p:txBody>
          <a:bodyPr vert="horz" lIns="91440" tIns="45720" rIns="91440" bIns="45720" rtlCol="0" anchor="ctr">
            <a:normAutofit/>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A3F549FF-6835-4A28-9969-B77760A581A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28000" y="6516000"/>
            <a:ext cx="954000" cy="718708"/>
          </a:xfrm>
          <a:prstGeom prst="rect">
            <a:avLst/>
          </a:prstGeom>
        </p:spPr>
      </p:pic>
    </p:spTree>
    <p:extLst>
      <p:ext uri="{BB962C8B-B14F-4D97-AF65-F5344CB8AC3E}">
        <p14:creationId xmlns:p14="http://schemas.microsoft.com/office/powerpoint/2010/main" val="325295907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hf hdr="0" ftr="0" dt="0"/>
  <p:txStyles>
    <p:titleStyle>
      <a:lvl1pPr algn="l" defTabSz="548353" rtl="0" eaLnBrk="1" latinLnBrk="0" hangingPunct="1">
        <a:lnSpc>
          <a:spcPct val="90000"/>
        </a:lnSpc>
        <a:spcBef>
          <a:spcPct val="0"/>
        </a:spcBef>
        <a:buNone/>
        <a:defRPr sz="6000" kern="1200">
          <a:solidFill>
            <a:schemeClr val="bg1"/>
          </a:solidFill>
          <a:latin typeface="+mn-lt"/>
          <a:ea typeface="+mj-ea"/>
          <a:cs typeface="+mj-cs"/>
        </a:defRPr>
      </a:lvl1pPr>
    </p:titleStyle>
    <p:bodyStyle>
      <a:lvl1pPr marL="137089" indent="-137089" algn="l" defTabSz="548353" rtl="0" eaLnBrk="1" latinLnBrk="0" hangingPunct="1">
        <a:lnSpc>
          <a:spcPct val="90000"/>
        </a:lnSpc>
        <a:spcBef>
          <a:spcPts val="600"/>
        </a:spcBef>
        <a:buFont typeface="Arial" panose="020B0604020202020204" pitchFamily="34" charset="0"/>
        <a:buChar char="•"/>
        <a:defRPr sz="1679" kern="1200">
          <a:solidFill>
            <a:schemeClr val="tx1"/>
          </a:solidFill>
          <a:latin typeface="+mn-lt"/>
          <a:ea typeface="+mn-ea"/>
          <a:cs typeface="+mn-cs"/>
        </a:defRPr>
      </a:lvl1pPr>
      <a:lvl2pPr marL="411265" indent="-137089" algn="l" defTabSz="548353" rtl="0" eaLnBrk="1" latinLnBrk="0" hangingPunct="1">
        <a:lnSpc>
          <a:spcPct val="90000"/>
        </a:lnSpc>
        <a:spcBef>
          <a:spcPts val="299"/>
        </a:spcBef>
        <a:buFont typeface="Arial" panose="020B0604020202020204" pitchFamily="34" charset="0"/>
        <a:buChar char="•"/>
        <a:defRPr sz="1440" kern="1200">
          <a:solidFill>
            <a:schemeClr val="tx1"/>
          </a:solidFill>
          <a:latin typeface="+mn-lt"/>
          <a:ea typeface="+mn-ea"/>
          <a:cs typeface="+mn-cs"/>
        </a:defRPr>
      </a:lvl2pPr>
      <a:lvl3pPr marL="685441" indent="-137089" algn="l" defTabSz="548353" rtl="0" eaLnBrk="1" latinLnBrk="0" hangingPunct="1">
        <a:lnSpc>
          <a:spcPct val="90000"/>
        </a:lnSpc>
        <a:spcBef>
          <a:spcPts val="299"/>
        </a:spcBef>
        <a:buFont typeface="Arial" panose="020B0604020202020204" pitchFamily="34" charset="0"/>
        <a:buChar char="•"/>
        <a:defRPr sz="1200" kern="1200">
          <a:solidFill>
            <a:schemeClr val="tx1"/>
          </a:solidFill>
          <a:latin typeface="+mn-lt"/>
          <a:ea typeface="+mn-ea"/>
          <a:cs typeface="+mn-cs"/>
        </a:defRPr>
      </a:lvl3pPr>
      <a:lvl4pPr marL="959618"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4pPr>
      <a:lvl5pPr marL="1233795"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5pPr>
      <a:lvl6pPr marL="1507971"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6pPr>
      <a:lvl7pPr marL="1782147"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7pPr>
      <a:lvl8pPr marL="2056323"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8pPr>
      <a:lvl9pPr marL="2330500" indent="-137089" algn="l" defTabSz="548353" rtl="0" eaLnBrk="1" latinLnBrk="0" hangingPunct="1">
        <a:lnSpc>
          <a:spcPct val="90000"/>
        </a:lnSpc>
        <a:spcBef>
          <a:spcPts val="299"/>
        </a:spcBef>
        <a:buFont typeface="Arial" panose="020B0604020202020204" pitchFamily="34" charset="0"/>
        <a:buChar char="•"/>
        <a:defRPr sz="1080" kern="1200">
          <a:solidFill>
            <a:schemeClr val="tx1"/>
          </a:solidFill>
          <a:latin typeface="+mn-lt"/>
          <a:ea typeface="+mn-ea"/>
          <a:cs typeface="+mn-cs"/>
        </a:defRPr>
      </a:lvl9pPr>
    </p:bodyStyle>
    <p:otherStyle>
      <a:defPPr>
        <a:defRPr lang="en-US"/>
      </a:defPPr>
      <a:lvl1pPr marL="0" algn="l" defTabSz="548353" rtl="0" eaLnBrk="1" latinLnBrk="0" hangingPunct="1">
        <a:defRPr sz="1080" kern="1200">
          <a:solidFill>
            <a:schemeClr val="tx1"/>
          </a:solidFill>
          <a:latin typeface="+mn-lt"/>
          <a:ea typeface="+mn-ea"/>
          <a:cs typeface="+mn-cs"/>
        </a:defRPr>
      </a:lvl1pPr>
      <a:lvl2pPr marL="274176" algn="l" defTabSz="548353" rtl="0" eaLnBrk="1" latinLnBrk="0" hangingPunct="1">
        <a:defRPr sz="1080" kern="1200">
          <a:solidFill>
            <a:schemeClr val="tx1"/>
          </a:solidFill>
          <a:latin typeface="+mn-lt"/>
          <a:ea typeface="+mn-ea"/>
          <a:cs typeface="+mn-cs"/>
        </a:defRPr>
      </a:lvl2pPr>
      <a:lvl3pPr marL="548353" algn="l" defTabSz="548353" rtl="0" eaLnBrk="1" latinLnBrk="0" hangingPunct="1">
        <a:defRPr sz="1080" kern="1200">
          <a:solidFill>
            <a:schemeClr val="tx1"/>
          </a:solidFill>
          <a:latin typeface="+mn-lt"/>
          <a:ea typeface="+mn-ea"/>
          <a:cs typeface="+mn-cs"/>
        </a:defRPr>
      </a:lvl3pPr>
      <a:lvl4pPr marL="822529" algn="l" defTabSz="548353" rtl="0" eaLnBrk="1" latinLnBrk="0" hangingPunct="1">
        <a:defRPr sz="1080" kern="1200">
          <a:solidFill>
            <a:schemeClr val="tx1"/>
          </a:solidFill>
          <a:latin typeface="+mn-lt"/>
          <a:ea typeface="+mn-ea"/>
          <a:cs typeface="+mn-cs"/>
        </a:defRPr>
      </a:lvl4pPr>
      <a:lvl5pPr marL="1096706" algn="l" defTabSz="548353" rtl="0" eaLnBrk="1" latinLnBrk="0" hangingPunct="1">
        <a:defRPr sz="1080" kern="1200">
          <a:solidFill>
            <a:schemeClr val="tx1"/>
          </a:solidFill>
          <a:latin typeface="+mn-lt"/>
          <a:ea typeface="+mn-ea"/>
          <a:cs typeface="+mn-cs"/>
        </a:defRPr>
      </a:lvl5pPr>
      <a:lvl6pPr marL="1370882" algn="l" defTabSz="548353" rtl="0" eaLnBrk="1" latinLnBrk="0" hangingPunct="1">
        <a:defRPr sz="1080" kern="1200">
          <a:solidFill>
            <a:schemeClr val="tx1"/>
          </a:solidFill>
          <a:latin typeface="+mn-lt"/>
          <a:ea typeface="+mn-ea"/>
          <a:cs typeface="+mn-cs"/>
        </a:defRPr>
      </a:lvl6pPr>
      <a:lvl7pPr marL="1645059" algn="l" defTabSz="548353" rtl="0" eaLnBrk="1" latinLnBrk="0" hangingPunct="1">
        <a:defRPr sz="1080" kern="1200">
          <a:solidFill>
            <a:schemeClr val="tx1"/>
          </a:solidFill>
          <a:latin typeface="+mn-lt"/>
          <a:ea typeface="+mn-ea"/>
          <a:cs typeface="+mn-cs"/>
        </a:defRPr>
      </a:lvl7pPr>
      <a:lvl8pPr marL="1919235" algn="l" defTabSz="548353" rtl="0" eaLnBrk="1" latinLnBrk="0" hangingPunct="1">
        <a:defRPr sz="1080" kern="1200">
          <a:solidFill>
            <a:schemeClr val="tx1"/>
          </a:solidFill>
          <a:latin typeface="+mn-lt"/>
          <a:ea typeface="+mn-ea"/>
          <a:cs typeface="+mn-cs"/>
        </a:defRPr>
      </a:lvl8pPr>
      <a:lvl9pPr marL="2193411" algn="l" defTabSz="548353" rtl="0" eaLnBrk="1" latinLnBrk="0" hangingPunct="1">
        <a:defRPr sz="1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python.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467958-DAF2-48E0-9E26-94C4DE3BC0AC}"/>
              </a:ext>
            </a:extLst>
          </p:cNvPr>
          <p:cNvSpPr>
            <a:spLocks noGrp="1"/>
          </p:cNvSpPr>
          <p:nvPr>
            <p:ph type="body" sz="quarter" idx="13"/>
          </p:nvPr>
        </p:nvSpPr>
        <p:spPr/>
        <p:txBody>
          <a:bodyPr/>
          <a:lstStyle/>
          <a:p>
            <a:pPr algn="ctr"/>
            <a:r>
              <a:rPr lang="en-AU" sz="7200" spc="-10" dirty="0">
                <a:solidFill>
                  <a:srgbClr val="6F2F9F"/>
                </a:solidFill>
              </a:rPr>
              <a:t>Techniques in Programming</a:t>
            </a:r>
            <a:br>
              <a:rPr lang="en-AU" sz="8000" spc="-10" dirty="0">
                <a:solidFill>
                  <a:srgbClr val="6F2F9F"/>
                </a:solidFill>
              </a:rPr>
            </a:br>
            <a:r>
              <a:rPr lang="en-AU" sz="8000" spc="-10" dirty="0">
                <a:solidFill>
                  <a:srgbClr val="6F2F9F"/>
                </a:solidFill>
              </a:rPr>
              <a:t>MIT121 </a:t>
            </a:r>
            <a:endParaRPr lang="en-AU" dirty="0"/>
          </a:p>
        </p:txBody>
      </p:sp>
    </p:spTree>
    <p:extLst>
      <p:ext uri="{BB962C8B-B14F-4D97-AF65-F5344CB8AC3E}">
        <p14:creationId xmlns:p14="http://schemas.microsoft.com/office/powerpoint/2010/main" val="3347120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841-4013-9902-4E9B-6FC9361EE642}"/>
              </a:ext>
            </a:extLst>
          </p:cNvPr>
          <p:cNvSpPr>
            <a:spLocks noGrp="1"/>
          </p:cNvSpPr>
          <p:nvPr>
            <p:ph type="title"/>
          </p:nvPr>
        </p:nvSpPr>
        <p:spPr/>
        <p:txBody>
          <a:bodyPr/>
          <a:lstStyle/>
          <a:p>
            <a:r>
              <a:rPr lang="en-US" dirty="0"/>
              <a:t>Avoid Plagiarism</a:t>
            </a:r>
            <a:endParaRPr lang="en-AU" dirty="0"/>
          </a:p>
        </p:txBody>
      </p:sp>
      <p:sp>
        <p:nvSpPr>
          <p:cNvPr id="4" name="Content Placeholder 2">
            <a:extLst>
              <a:ext uri="{FF2B5EF4-FFF2-40B4-BE49-F238E27FC236}">
                <a16:creationId xmlns:a16="http://schemas.microsoft.com/office/drawing/2014/main" id="{1E236C61-2CB0-450F-FBF5-DACAD9AD0FD6}"/>
              </a:ext>
            </a:extLst>
          </p:cNvPr>
          <p:cNvSpPr>
            <a:spLocks noGrp="1"/>
          </p:cNvSpPr>
          <p:nvPr>
            <p:ph sz="half" idx="1"/>
          </p:nvPr>
        </p:nvSpPr>
        <p:spPr>
          <a:xfrm>
            <a:off x="539750" y="1800225"/>
            <a:ext cx="10799763" cy="5608638"/>
          </a:xfrm>
        </p:spPr>
        <p:txBody>
          <a:bodyPr/>
          <a:lstStyle/>
          <a:p>
            <a:r>
              <a:rPr lang="en-AU" altLang="en-US" dirty="0"/>
              <a:t>Working with other students is a very good method of learning and is strongly encouraged.</a:t>
            </a:r>
          </a:p>
          <a:p>
            <a:endParaRPr lang="en-AU" altLang="en-US" dirty="0"/>
          </a:p>
          <a:p>
            <a:r>
              <a:rPr lang="en-AU" altLang="en-US" dirty="0"/>
              <a:t>BUT at assignment time, </a:t>
            </a:r>
            <a:r>
              <a:rPr lang="en-AU" altLang="en-US" u="sng" dirty="0"/>
              <a:t>written</a:t>
            </a:r>
            <a:r>
              <a:rPr lang="en-AU" altLang="en-US" dirty="0"/>
              <a:t> answers (especially code) must not be shared – sharing </a:t>
            </a:r>
            <a:r>
              <a:rPr lang="en-AU" altLang="en-US" u="sng" dirty="0"/>
              <a:t>ideas</a:t>
            </a:r>
            <a:r>
              <a:rPr lang="en-AU" altLang="en-US" dirty="0"/>
              <a:t> is OK.</a:t>
            </a:r>
          </a:p>
          <a:p>
            <a:endParaRPr lang="en-AU" altLang="en-US" dirty="0"/>
          </a:p>
          <a:p>
            <a:r>
              <a:rPr lang="en-AU" altLang="en-US" dirty="0"/>
              <a:t>Proper </a:t>
            </a:r>
            <a:r>
              <a:rPr lang="en-AU" altLang="en-US" u="sng" dirty="0"/>
              <a:t>acknowledgement</a:t>
            </a:r>
            <a:r>
              <a:rPr lang="en-AU" altLang="en-US" dirty="0"/>
              <a:t> of all non-staff assistance with an assignment  avoids plagiarism</a:t>
            </a:r>
          </a:p>
          <a:p>
            <a:endParaRPr lang="en-US" dirty="0"/>
          </a:p>
        </p:txBody>
      </p:sp>
    </p:spTree>
    <p:extLst>
      <p:ext uri="{BB962C8B-B14F-4D97-AF65-F5344CB8AC3E}">
        <p14:creationId xmlns:p14="http://schemas.microsoft.com/office/powerpoint/2010/main" val="5726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7F3FF-43D0-8BAB-85CA-CE0678F5553C}"/>
              </a:ext>
            </a:extLst>
          </p:cNvPr>
          <p:cNvSpPr>
            <a:spLocks noGrp="1"/>
          </p:cNvSpPr>
          <p:nvPr>
            <p:ph type="title"/>
          </p:nvPr>
        </p:nvSpPr>
        <p:spPr/>
        <p:txBody>
          <a:bodyPr/>
          <a:lstStyle/>
          <a:p>
            <a:r>
              <a:rPr lang="en-AU" spc="-10" dirty="0"/>
              <a:t>Compu</a:t>
            </a:r>
            <a:r>
              <a:rPr lang="en-AU" spc="-110" dirty="0"/>
              <a:t>t</a:t>
            </a:r>
            <a:r>
              <a:rPr lang="en-AU" spc="-10" dirty="0"/>
              <a:t>er</a:t>
            </a:r>
            <a:endParaRPr lang="en-AU" dirty="0"/>
          </a:p>
        </p:txBody>
      </p:sp>
      <p:sp>
        <p:nvSpPr>
          <p:cNvPr id="3" name="Content Placeholder 2">
            <a:extLst>
              <a:ext uri="{FF2B5EF4-FFF2-40B4-BE49-F238E27FC236}">
                <a16:creationId xmlns:a16="http://schemas.microsoft.com/office/drawing/2014/main" id="{6D6573B2-ED6F-F1D5-A6AA-282C9C655F35}"/>
              </a:ext>
            </a:extLst>
          </p:cNvPr>
          <p:cNvSpPr>
            <a:spLocks noGrp="1"/>
          </p:cNvSpPr>
          <p:nvPr>
            <p:ph sz="half" idx="1"/>
          </p:nvPr>
        </p:nvSpPr>
        <p:spPr/>
        <p:txBody>
          <a:bodyPr/>
          <a:lstStyle/>
          <a:p>
            <a:pPr marL="558800" indent="0">
              <a:lnSpc>
                <a:spcPct val="100000"/>
              </a:lnSpc>
              <a:buNone/>
              <a:tabLst>
                <a:tab pos="902335" algn="l"/>
                <a:tab pos="902969" algn="l"/>
              </a:tabLst>
            </a:pPr>
            <a:r>
              <a:rPr lang="en-GB" sz="3600" dirty="0"/>
              <a:t>A</a:t>
            </a:r>
            <a:r>
              <a:rPr lang="en-GB" sz="3600" spc="-15" dirty="0"/>
              <a:t> </a:t>
            </a:r>
            <a:r>
              <a:rPr lang="en-GB" sz="3600" dirty="0"/>
              <a:t>Machine</a:t>
            </a:r>
            <a:r>
              <a:rPr lang="en-GB" sz="3600" spc="-15" dirty="0"/>
              <a:t> </a:t>
            </a:r>
            <a:r>
              <a:rPr lang="en-GB" sz="3600" spc="-20" dirty="0"/>
              <a:t>for</a:t>
            </a:r>
            <a:r>
              <a:rPr lang="en-GB" sz="3600" dirty="0"/>
              <a:t> </a:t>
            </a:r>
            <a:r>
              <a:rPr lang="en-GB" sz="3600" spc="-15" dirty="0"/>
              <a:t>executing</a:t>
            </a:r>
            <a:r>
              <a:rPr lang="en-GB" sz="3600" spc="-35" dirty="0"/>
              <a:t> </a:t>
            </a:r>
            <a:r>
              <a:rPr lang="en-GB" sz="3600" spc="-10" dirty="0"/>
              <a:t>computer</a:t>
            </a:r>
            <a:r>
              <a:rPr lang="en-GB" sz="3600" spc="-20" dirty="0"/>
              <a:t> </a:t>
            </a:r>
            <a:r>
              <a:rPr lang="en-GB" sz="3600" spc="-15" dirty="0"/>
              <a:t>programs</a:t>
            </a:r>
          </a:p>
          <a:p>
            <a:pPr marL="558800" indent="0">
              <a:lnSpc>
                <a:spcPct val="100000"/>
              </a:lnSpc>
              <a:buNone/>
              <a:tabLst>
                <a:tab pos="902335" algn="l"/>
                <a:tab pos="902969" algn="l"/>
              </a:tabLst>
            </a:pPr>
            <a:endParaRPr lang="en-GB" sz="3600" spc="-15" dirty="0"/>
          </a:p>
          <a:p>
            <a:pPr marL="558800" indent="0">
              <a:lnSpc>
                <a:spcPct val="100000"/>
              </a:lnSpc>
              <a:spcBef>
                <a:spcPts val="710"/>
              </a:spcBef>
              <a:buNone/>
              <a:tabLst>
                <a:tab pos="902335" algn="l"/>
                <a:tab pos="902969" algn="l"/>
              </a:tabLst>
            </a:pPr>
            <a:r>
              <a:rPr lang="en-GB" sz="3600" spc="-45" dirty="0"/>
              <a:t>Two</a:t>
            </a:r>
            <a:r>
              <a:rPr lang="en-GB" sz="3600" spc="-50" dirty="0"/>
              <a:t> </a:t>
            </a:r>
            <a:r>
              <a:rPr lang="en-GB" sz="3600" spc="-5" dirty="0"/>
              <a:t>parts</a:t>
            </a:r>
          </a:p>
          <a:p>
            <a:pPr marL="1587500" lvl="1" indent="-571500">
              <a:lnSpc>
                <a:spcPct val="100000"/>
              </a:lnSpc>
              <a:spcBef>
                <a:spcPts val="280"/>
              </a:spcBef>
              <a:tabLst>
                <a:tab pos="1359535" algn="l"/>
                <a:tab pos="1360170" algn="l"/>
              </a:tabLst>
            </a:pPr>
            <a:r>
              <a:rPr lang="en-GB" sz="3600" spc="-15" dirty="0">
                <a:latin typeface="Calibri"/>
                <a:cs typeface="Calibri"/>
              </a:rPr>
              <a:t>Hardware</a:t>
            </a:r>
            <a:endParaRPr lang="en-GB" sz="3600" dirty="0">
              <a:latin typeface="Calibri"/>
              <a:cs typeface="Calibri"/>
            </a:endParaRPr>
          </a:p>
          <a:p>
            <a:pPr marL="1587500" lvl="1" indent="-571500">
              <a:lnSpc>
                <a:spcPct val="100000"/>
              </a:lnSpc>
              <a:spcBef>
                <a:spcPts val="265"/>
              </a:spcBef>
              <a:tabLst>
                <a:tab pos="1359535" algn="l"/>
                <a:tab pos="1360170" algn="l"/>
              </a:tabLst>
            </a:pPr>
            <a:r>
              <a:rPr lang="en-GB" sz="3600" spc="-10" dirty="0">
                <a:latin typeface="Calibri"/>
                <a:cs typeface="Calibri"/>
              </a:rPr>
              <a:t>Software</a:t>
            </a:r>
            <a:endParaRPr lang="en-GB" sz="3600" dirty="0">
              <a:latin typeface="Calibri"/>
              <a:cs typeface="Calibri"/>
            </a:endParaRPr>
          </a:p>
          <a:p>
            <a:pPr marL="2044700" lvl="2" indent="-571500">
              <a:lnSpc>
                <a:spcPct val="100000"/>
              </a:lnSpc>
              <a:spcBef>
                <a:spcPts val="295"/>
              </a:spcBef>
              <a:tabLst>
                <a:tab pos="1760220" algn="l"/>
                <a:tab pos="1760855" algn="l"/>
              </a:tabLst>
            </a:pPr>
            <a:r>
              <a:rPr lang="en-GB" sz="3600" spc="-10" dirty="0">
                <a:latin typeface="Calibri"/>
                <a:cs typeface="Calibri"/>
              </a:rPr>
              <a:t>Computer</a:t>
            </a:r>
            <a:r>
              <a:rPr lang="en-GB" sz="3600" spc="-5" dirty="0">
                <a:latin typeface="Calibri"/>
                <a:cs typeface="Calibri"/>
              </a:rPr>
              <a:t> </a:t>
            </a:r>
            <a:r>
              <a:rPr lang="en-GB" sz="3600" spc="-15" dirty="0">
                <a:latin typeface="Calibri"/>
                <a:cs typeface="Calibri"/>
              </a:rPr>
              <a:t>programs</a:t>
            </a:r>
            <a:endParaRPr lang="en-AU" sz="3600" dirty="0"/>
          </a:p>
        </p:txBody>
      </p:sp>
    </p:spTree>
    <p:extLst>
      <p:ext uri="{BB962C8B-B14F-4D97-AF65-F5344CB8AC3E}">
        <p14:creationId xmlns:p14="http://schemas.microsoft.com/office/powerpoint/2010/main" val="370803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2A9C-18B2-9B89-193F-6CA22552D53D}"/>
              </a:ext>
            </a:extLst>
          </p:cNvPr>
          <p:cNvSpPr>
            <a:spLocks noGrp="1"/>
          </p:cNvSpPr>
          <p:nvPr>
            <p:ph type="title"/>
          </p:nvPr>
        </p:nvSpPr>
        <p:spPr/>
        <p:txBody>
          <a:bodyPr/>
          <a:lstStyle/>
          <a:p>
            <a:r>
              <a:rPr lang="en-GB" sz="6000" spc="-5" dirty="0"/>
              <a:t>Functional</a:t>
            </a:r>
            <a:r>
              <a:rPr lang="en-GB" sz="6000" spc="-15" dirty="0"/>
              <a:t> </a:t>
            </a:r>
            <a:r>
              <a:rPr lang="en-GB" sz="6000" dirty="0"/>
              <a:t>view</a:t>
            </a:r>
            <a:r>
              <a:rPr lang="en-GB" sz="6000" spc="-50" dirty="0"/>
              <a:t> </a:t>
            </a:r>
            <a:r>
              <a:rPr lang="en-GB" sz="6000" dirty="0"/>
              <a:t>of</a:t>
            </a:r>
            <a:r>
              <a:rPr lang="en-GB" sz="6000" spc="-10" dirty="0"/>
              <a:t> </a:t>
            </a:r>
            <a:r>
              <a:rPr lang="en-GB" sz="6000" dirty="0"/>
              <a:t>a</a:t>
            </a:r>
            <a:r>
              <a:rPr lang="en-GB" sz="6000" spc="-15" dirty="0"/>
              <a:t> computer</a:t>
            </a:r>
            <a:endParaRPr lang="en-AU" dirty="0"/>
          </a:p>
        </p:txBody>
      </p:sp>
      <p:pic>
        <p:nvPicPr>
          <p:cNvPr id="7" name="Picture 6">
            <a:extLst>
              <a:ext uri="{FF2B5EF4-FFF2-40B4-BE49-F238E27FC236}">
                <a16:creationId xmlns:a16="http://schemas.microsoft.com/office/drawing/2014/main" id="{FFBD34A9-2271-AC6C-C7A5-FCE200DEB7C6}"/>
              </a:ext>
            </a:extLst>
          </p:cNvPr>
          <p:cNvPicPr>
            <a:picLocks noChangeAspect="1"/>
          </p:cNvPicPr>
          <p:nvPr/>
        </p:nvPicPr>
        <p:blipFill>
          <a:blip r:embed="rId3"/>
          <a:stretch>
            <a:fillRect/>
          </a:stretch>
        </p:blipFill>
        <p:spPr>
          <a:xfrm>
            <a:off x="1254375" y="1929513"/>
            <a:ext cx="10156576" cy="4192164"/>
          </a:xfrm>
          <a:prstGeom prst="rect">
            <a:avLst/>
          </a:prstGeom>
        </p:spPr>
      </p:pic>
    </p:spTree>
    <p:extLst>
      <p:ext uri="{BB962C8B-B14F-4D97-AF65-F5344CB8AC3E}">
        <p14:creationId xmlns:p14="http://schemas.microsoft.com/office/powerpoint/2010/main" val="897882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CF83-7A63-B85A-5C8D-93BE14648D29}"/>
              </a:ext>
            </a:extLst>
          </p:cNvPr>
          <p:cNvSpPr>
            <a:spLocks noGrp="1"/>
          </p:cNvSpPr>
          <p:nvPr>
            <p:ph type="title"/>
          </p:nvPr>
        </p:nvSpPr>
        <p:spPr>
          <a:xfrm>
            <a:off x="152400" y="180000"/>
            <a:ext cx="12232640" cy="1260000"/>
          </a:xfrm>
        </p:spPr>
        <p:txBody>
          <a:bodyPr>
            <a:normAutofit fontScale="90000"/>
          </a:bodyPr>
          <a:lstStyle/>
          <a:p>
            <a:pPr lvl="2" fontAlgn="auto"/>
            <a:r>
              <a:rPr lang="en-GB" sz="6000" dirty="0">
                <a:solidFill>
                  <a:schemeClr val="bg1"/>
                </a:solidFill>
              </a:rPr>
              <a:t>Hardware components</a:t>
            </a:r>
            <a:br>
              <a:rPr lang="en-GB" dirty="0"/>
            </a:br>
            <a:endParaRPr lang="en-AU" dirty="0"/>
          </a:p>
        </p:txBody>
      </p:sp>
      <p:sp>
        <p:nvSpPr>
          <p:cNvPr id="3" name="Content Placeholder 2">
            <a:extLst>
              <a:ext uri="{FF2B5EF4-FFF2-40B4-BE49-F238E27FC236}">
                <a16:creationId xmlns:a16="http://schemas.microsoft.com/office/drawing/2014/main" id="{2FA3E7DE-5DFA-DC5D-7001-CCA061B79C14}"/>
              </a:ext>
            </a:extLst>
          </p:cNvPr>
          <p:cNvSpPr>
            <a:spLocks noGrp="1"/>
          </p:cNvSpPr>
          <p:nvPr>
            <p:ph sz="half" idx="1"/>
          </p:nvPr>
        </p:nvSpPr>
        <p:spPr/>
        <p:txBody>
          <a:bodyPr/>
          <a:lstStyle/>
          <a:p>
            <a:pPr marL="433441" lvl="2" indent="0" fontAlgn="auto">
              <a:buNone/>
            </a:pPr>
            <a:r>
              <a:rPr lang="en-GB" sz="3600" dirty="0"/>
              <a:t>include devices that perform:</a:t>
            </a:r>
            <a:br>
              <a:rPr lang="en-GB" sz="3600" dirty="0"/>
            </a:br>
            <a:endParaRPr lang="en-GB" dirty="0"/>
          </a:p>
          <a:p>
            <a:pPr lvl="3">
              <a:buFont typeface="Wingdings" panose="05000000000000000000" pitchFamily="2" charset="2"/>
              <a:buChar char="v"/>
            </a:pPr>
            <a:r>
              <a:rPr lang="en-US" dirty="0"/>
              <a:t>Input</a:t>
            </a:r>
          </a:p>
          <a:p>
            <a:pPr lvl="3">
              <a:buFont typeface="Wingdings" panose="05000000000000000000" pitchFamily="2" charset="2"/>
              <a:buChar char="v"/>
            </a:pPr>
            <a:r>
              <a:rPr lang="en-US" dirty="0"/>
              <a:t>Processing </a:t>
            </a:r>
          </a:p>
          <a:p>
            <a:pPr lvl="3">
              <a:buFont typeface="Wingdings" panose="05000000000000000000" pitchFamily="2" charset="2"/>
              <a:buChar char="v"/>
            </a:pPr>
            <a:r>
              <a:rPr lang="en-US" dirty="0"/>
              <a:t>Data storage</a:t>
            </a:r>
          </a:p>
          <a:p>
            <a:pPr lvl="3">
              <a:buFont typeface="Wingdings" panose="05000000000000000000" pitchFamily="2" charset="2"/>
              <a:buChar char="v"/>
            </a:pPr>
            <a:r>
              <a:rPr lang="en-US" dirty="0"/>
              <a:t>Output</a:t>
            </a:r>
          </a:p>
          <a:p>
            <a:endParaRPr lang="en-AU" dirty="0"/>
          </a:p>
        </p:txBody>
      </p:sp>
    </p:spTree>
    <p:extLst>
      <p:ext uri="{BB962C8B-B14F-4D97-AF65-F5344CB8AC3E}">
        <p14:creationId xmlns:p14="http://schemas.microsoft.com/office/powerpoint/2010/main" val="1454798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BC84-8CE9-FB40-7B17-E2D2377559F2}"/>
              </a:ext>
            </a:extLst>
          </p:cNvPr>
          <p:cNvSpPr>
            <a:spLocks noGrp="1"/>
          </p:cNvSpPr>
          <p:nvPr>
            <p:ph type="title"/>
          </p:nvPr>
        </p:nvSpPr>
        <p:spPr/>
        <p:txBody>
          <a:bodyPr/>
          <a:lstStyle/>
          <a:p>
            <a:r>
              <a:rPr lang="en-GB" dirty="0"/>
              <a:t>Input Devices </a:t>
            </a:r>
            <a:endParaRPr lang="en-AU" dirty="0"/>
          </a:p>
        </p:txBody>
      </p:sp>
      <p:sp>
        <p:nvSpPr>
          <p:cNvPr id="3" name="Content Placeholder 2">
            <a:extLst>
              <a:ext uri="{FF2B5EF4-FFF2-40B4-BE49-F238E27FC236}">
                <a16:creationId xmlns:a16="http://schemas.microsoft.com/office/drawing/2014/main" id="{7F8B6AB6-6B79-F569-93C3-F1258F9CC904}"/>
              </a:ext>
            </a:extLst>
          </p:cNvPr>
          <p:cNvSpPr>
            <a:spLocks noGrp="1"/>
          </p:cNvSpPr>
          <p:nvPr>
            <p:ph sz="half" idx="1"/>
          </p:nvPr>
        </p:nvSpPr>
        <p:spPr>
          <a:xfrm>
            <a:off x="539997" y="1666875"/>
            <a:ext cx="10799999" cy="5285112"/>
          </a:xfrm>
        </p:spPr>
        <p:txBody>
          <a:bodyPr/>
          <a:lstStyle/>
          <a:p>
            <a:r>
              <a:rPr lang="en-US" dirty="0"/>
              <a:t>Magnetic Stripe Cards</a:t>
            </a:r>
          </a:p>
          <a:p>
            <a:r>
              <a:rPr lang="en-US" altLang="en-US" dirty="0"/>
              <a:t>Chip Cards</a:t>
            </a:r>
          </a:p>
          <a:p>
            <a:r>
              <a:rPr lang="en-US" altLang="en-US" dirty="0"/>
              <a:t>Smart Cards</a:t>
            </a:r>
          </a:p>
          <a:p>
            <a:r>
              <a:rPr lang="en-US" altLang="en-US" dirty="0"/>
              <a:t>Contactless Payment Cards</a:t>
            </a:r>
          </a:p>
          <a:p>
            <a:r>
              <a:rPr lang="en-US" altLang="en-US" dirty="0"/>
              <a:t>Point-of-Sale (POS) Devices</a:t>
            </a:r>
          </a:p>
          <a:p>
            <a:r>
              <a:rPr lang="en-US" altLang="en-US" dirty="0"/>
              <a:t>Automated Teller Machine (ATM) Devices</a:t>
            </a:r>
          </a:p>
          <a:p>
            <a:r>
              <a:rPr lang="en-US" altLang="en-US" dirty="0"/>
              <a:t>Bar-Code Scanners</a:t>
            </a:r>
          </a:p>
          <a:p>
            <a:r>
              <a:rPr lang="en-US" altLang="en-US" dirty="0"/>
              <a:t>Radio Frequency Identification (RFID) Devices</a:t>
            </a:r>
          </a:p>
          <a:p>
            <a:r>
              <a:rPr lang="en-US" dirty="0"/>
              <a:t>Pen Input Devices</a:t>
            </a:r>
          </a:p>
          <a:p>
            <a:r>
              <a:rPr lang="en-US" altLang="en-US" dirty="0"/>
              <a:t>Touch Screens</a:t>
            </a:r>
          </a:p>
        </p:txBody>
      </p:sp>
    </p:spTree>
    <p:extLst>
      <p:ext uri="{BB962C8B-B14F-4D97-AF65-F5344CB8AC3E}">
        <p14:creationId xmlns:p14="http://schemas.microsoft.com/office/powerpoint/2010/main" val="3852507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85FC9-A771-472F-A30E-068AC933B85F}"/>
              </a:ext>
            </a:extLst>
          </p:cNvPr>
          <p:cNvSpPr>
            <a:spLocks noGrp="1"/>
          </p:cNvSpPr>
          <p:nvPr>
            <p:ph type="title"/>
          </p:nvPr>
        </p:nvSpPr>
        <p:spPr/>
        <p:txBody>
          <a:bodyPr/>
          <a:lstStyle/>
          <a:p>
            <a:r>
              <a:rPr lang="en-GB" dirty="0"/>
              <a:t>Output Devices</a:t>
            </a:r>
            <a:endParaRPr lang="en-AU" dirty="0"/>
          </a:p>
        </p:txBody>
      </p:sp>
      <p:sp>
        <p:nvSpPr>
          <p:cNvPr id="3" name="Content Placeholder 2">
            <a:extLst>
              <a:ext uri="{FF2B5EF4-FFF2-40B4-BE49-F238E27FC236}">
                <a16:creationId xmlns:a16="http://schemas.microsoft.com/office/drawing/2014/main" id="{36C1E1FC-6301-905F-96E5-A7145E43B7EB}"/>
              </a:ext>
            </a:extLst>
          </p:cNvPr>
          <p:cNvSpPr>
            <a:spLocks noGrp="1"/>
          </p:cNvSpPr>
          <p:nvPr>
            <p:ph sz="half" idx="1"/>
          </p:nvPr>
        </p:nvSpPr>
        <p:spPr/>
        <p:txBody>
          <a:bodyPr/>
          <a:lstStyle/>
          <a:p>
            <a:r>
              <a:rPr lang="en-US" dirty="0"/>
              <a:t>Display Screens</a:t>
            </a:r>
          </a:p>
          <a:p>
            <a:pPr lvl="1"/>
            <a:r>
              <a:rPr lang="en-US" dirty="0"/>
              <a:t>Used to show output from the computer</a:t>
            </a:r>
          </a:p>
          <a:p>
            <a:pPr lvl="1"/>
            <a:endParaRPr lang="en-AU" dirty="0"/>
          </a:p>
        </p:txBody>
      </p:sp>
      <p:pic>
        <p:nvPicPr>
          <p:cNvPr id="4" name="Picture 3">
            <a:extLst>
              <a:ext uri="{FF2B5EF4-FFF2-40B4-BE49-F238E27FC236}">
                <a16:creationId xmlns:a16="http://schemas.microsoft.com/office/drawing/2014/main" id="{9417F23F-B710-119B-AC7C-90CBA2E0A19E}"/>
              </a:ext>
            </a:extLst>
          </p:cNvPr>
          <p:cNvPicPr>
            <a:picLocks noChangeAspect="1"/>
          </p:cNvPicPr>
          <p:nvPr/>
        </p:nvPicPr>
        <p:blipFill>
          <a:blip r:embed="rId2"/>
          <a:stretch>
            <a:fillRect/>
          </a:stretch>
        </p:blipFill>
        <p:spPr>
          <a:xfrm>
            <a:off x="658328" y="2706092"/>
            <a:ext cx="10799998" cy="4426228"/>
          </a:xfrm>
          <a:prstGeom prst="rect">
            <a:avLst/>
          </a:prstGeom>
        </p:spPr>
      </p:pic>
    </p:spTree>
    <p:extLst>
      <p:ext uri="{BB962C8B-B14F-4D97-AF65-F5344CB8AC3E}">
        <p14:creationId xmlns:p14="http://schemas.microsoft.com/office/powerpoint/2010/main" val="229759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B2DE-8AA0-654B-86A6-9809CE04BD2D}"/>
              </a:ext>
            </a:extLst>
          </p:cNvPr>
          <p:cNvSpPr>
            <a:spLocks noGrp="1"/>
          </p:cNvSpPr>
          <p:nvPr>
            <p:ph type="title"/>
          </p:nvPr>
        </p:nvSpPr>
        <p:spPr/>
        <p:txBody>
          <a:bodyPr/>
          <a:lstStyle/>
          <a:p>
            <a:r>
              <a:rPr lang="en-AU" dirty="0"/>
              <a:t>Software</a:t>
            </a:r>
          </a:p>
        </p:txBody>
      </p:sp>
      <p:sp>
        <p:nvSpPr>
          <p:cNvPr id="4" name="Content Placeholder 2">
            <a:extLst>
              <a:ext uri="{FF2B5EF4-FFF2-40B4-BE49-F238E27FC236}">
                <a16:creationId xmlns:a16="http://schemas.microsoft.com/office/drawing/2014/main" id="{0C12C8EC-326E-650D-4324-5EDF6C8A8CF2}"/>
              </a:ext>
            </a:extLst>
          </p:cNvPr>
          <p:cNvSpPr>
            <a:spLocks noGrp="1"/>
          </p:cNvSpPr>
          <p:nvPr>
            <p:ph sz="half" idx="1"/>
          </p:nvPr>
        </p:nvSpPr>
        <p:spPr>
          <a:xfrm>
            <a:off x="214630" y="1576705"/>
            <a:ext cx="10799763" cy="5608638"/>
          </a:xfrm>
        </p:spPr>
        <p:txBody>
          <a:bodyPr/>
          <a:lstStyle/>
          <a:p>
            <a:pPr lvl="1"/>
            <a:r>
              <a:rPr lang="en-US" dirty="0"/>
              <a:t>Consists of </a:t>
            </a:r>
            <a:r>
              <a:rPr lang="en-US" dirty="0">
                <a:solidFill>
                  <a:srgbClr val="FF0066"/>
                </a:solidFill>
              </a:rPr>
              <a:t>computer programs </a:t>
            </a:r>
            <a:r>
              <a:rPr lang="en-US" dirty="0"/>
              <a:t>that control the workings of computer hardware</a:t>
            </a:r>
          </a:p>
          <a:p>
            <a:pPr lvl="1"/>
            <a:endParaRPr lang="en-US" dirty="0"/>
          </a:p>
          <a:p>
            <a:pPr lvl="1"/>
            <a:endParaRPr lang="en-US" dirty="0"/>
          </a:p>
          <a:p>
            <a:r>
              <a:rPr lang="en-US" dirty="0"/>
              <a:t>Software can be divided into two types:</a:t>
            </a:r>
          </a:p>
          <a:p>
            <a:pPr marL="914400" lvl="1" indent="-457200">
              <a:buFont typeface="+mj-lt"/>
              <a:buAutoNum type="arabicPeriod"/>
            </a:pPr>
            <a:r>
              <a:rPr lang="en-US" dirty="0"/>
              <a:t>System software </a:t>
            </a:r>
            <a:r>
              <a:rPr lang="en-US" strike="sngStrike" dirty="0"/>
              <a:t>– </a:t>
            </a:r>
            <a:r>
              <a:rPr lang="en-US" dirty="0">
                <a:solidFill>
                  <a:schemeClr val="tx1"/>
                </a:solidFill>
              </a:rPr>
              <a:t>includes operating system (OS), utilities, and middleware that </a:t>
            </a:r>
            <a:r>
              <a:rPr lang="en-US" dirty="0">
                <a:solidFill>
                  <a:srgbClr val="FF0066"/>
                </a:solidFill>
              </a:rPr>
              <a:t>coordinate the activities and functions </a:t>
            </a:r>
            <a:r>
              <a:rPr lang="en-US" dirty="0">
                <a:solidFill>
                  <a:schemeClr val="tx1"/>
                </a:solidFill>
              </a:rPr>
              <a:t>of the hardware and other programs</a:t>
            </a:r>
          </a:p>
          <a:p>
            <a:pPr marL="914400" lvl="1" indent="-457200">
              <a:buFont typeface="+mj-lt"/>
              <a:buAutoNum type="arabicPeriod"/>
            </a:pPr>
            <a:endParaRPr lang="en-US" dirty="0">
              <a:solidFill>
                <a:schemeClr val="tx1"/>
              </a:solidFill>
            </a:endParaRPr>
          </a:p>
          <a:p>
            <a:pPr marL="914400" lvl="1" indent="-457200">
              <a:buFont typeface="+mj-lt"/>
              <a:buAutoNum type="arabicPeriod"/>
            </a:pPr>
            <a:r>
              <a:rPr lang="en-US" dirty="0">
                <a:solidFill>
                  <a:schemeClr val="tx1"/>
                </a:solidFill>
              </a:rPr>
              <a:t>Application software – programs that </a:t>
            </a:r>
            <a:r>
              <a:rPr lang="en-US" dirty="0">
                <a:solidFill>
                  <a:srgbClr val="FF0066"/>
                </a:solidFill>
              </a:rPr>
              <a:t>help users solve computing problems</a:t>
            </a:r>
          </a:p>
        </p:txBody>
      </p:sp>
    </p:spTree>
    <p:extLst>
      <p:ext uri="{BB962C8B-B14F-4D97-AF65-F5344CB8AC3E}">
        <p14:creationId xmlns:p14="http://schemas.microsoft.com/office/powerpoint/2010/main" val="3759106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8368-1439-9837-3664-151799D90BAD}"/>
              </a:ext>
            </a:extLst>
          </p:cNvPr>
          <p:cNvSpPr>
            <a:spLocks noGrp="1"/>
          </p:cNvSpPr>
          <p:nvPr>
            <p:ph type="title"/>
          </p:nvPr>
        </p:nvSpPr>
        <p:spPr/>
        <p:txBody>
          <a:bodyPr/>
          <a:lstStyle/>
          <a:p>
            <a:r>
              <a:rPr lang="en-GB" dirty="0"/>
              <a:t>System Software</a:t>
            </a:r>
            <a:endParaRPr lang="en-AU" dirty="0"/>
          </a:p>
        </p:txBody>
      </p:sp>
      <p:sp>
        <p:nvSpPr>
          <p:cNvPr id="4" name="Content Placeholder 2">
            <a:extLst>
              <a:ext uri="{FF2B5EF4-FFF2-40B4-BE49-F238E27FC236}">
                <a16:creationId xmlns:a16="http://schemas.microsoft.com/office/drawing/2014/main" id="{064DE159-BA08-B9F2-826B-C8845990672F}"/>
              </a:ext>
            </a:extLst>
          </p:cNvPr>
          <p:cNvSpPr>
            <a:spLocks noGrp="1"/>
          </p:cNvSpPr>
          <p:nvPr>
            <p:ph sz="half" idx="1"/>
          </p:nvPr>
        </p:nvSpPr>
        <p:spPr>
          <a:xfrm>
            <a:off x="539750" y="1800225"/>
            <a:ext cx="10799763" cy="5608638"/>
          </a:xfrm>
        </p:spPr>
        <p:txBody>
          <a:bodyPr/>
          <a:lstStyle/>
          <a:p>
            <a:r>
              <a:rPr lang="en-US" dirty="0"/>
              <a:t>Coordinate the activities and functions of the hardware and other programs </a:t>
            </a:r>
          </a:p>
          <a:p>
            <a:endParaRPr lang="en-US" dirty="0"/>
          </a:p>
          <a:p>
            <a:r>
              <a:rPr lang="en-US" altLang="en-US" dirty="0"/>
              <a:t>Supports the application programs’ problem-solving capabilities</a:t>
            </a:r>
          </a:p>
          <a:p>
            <a:endParaRPr lang="en-US" altLang="en-US" dirty="0"/>
          </a:p>
          <a:p>
            <a:r>
              <a:rPr lang="en-US" altLang="en-US" dirty="0"/>
              <a:t>Types of systems software</a:t>
            </a:r>
          </a:p>
          <a:p>
            <a:pPr lvl="2"/>
            <a:r>
              <a:rPr lang="en-US" altLang="en-US" dirty="0"/>
              <a:t>Operating systems</a:t>
            </a:r>
          </a:p>
          <a:p>
            <a:pPr lvl="2"/>
            <a:r>
              <a:rPr lang="en-US" altLang="en-US" dirty="0"/>
              <a:t>Utility programs</a:t>
            </a:r>
          </a:p>
          <a:p>
            <a:pPr lvl="2"/>
            <a:r>
              <a:rPr lang="en-US" altLang="en-US" dirty="0"/>
              <a:t>Middleware</a:t>
            </a:r>
          </a:p>
        </p:txBody>
      </p:sp>
    </p:spTree>
    <p:extLst>
      <p:ext uri="{BB962C8B-B14F-4D97-AF65-F5344CB8AC3E}">
        <p14:creationId xmlns:p14="http://schemas.microsoft.com/office/powerpoint/2010/main" val="75797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2B98B-1CEF-6678-397A-2865852BA551}"/>
              </a:ext>
            </a:extLst>
          </p:cNvPr>
          <p:cNvSpPr>
            <a:spLocks noGrp="1"/>
          </p:cNvSpPr>
          <p:nvPr>
            <p:ph type="title"/>
          </p:nvPr>
        </p:nvSpPr>
        <p:spPr/>
        <p:txBody>
          <a:bodyPr/>
          <a:lstStyle/>
          <a:p>
            <a:r>
              <a:rPr lang="en-GB" dirty="0"/>
              <a:t>Application Software </a:t>
            </a:r>
            <a:endParaRPr lang="en-AU" dirty="0"/>
          </a:p>
        </p:txBody>
      </p:sp>
      <p:sp>
        <p:nvSpPr>
          <p:cNvPr id="4" name="Content Placeholder 2">
            <a:extLst>
              <a:ext uri="{FF2B5EF4-FFF2-40B4-BE49-F238E27FC236}">
                <a16:creationId xmlns:a16="http://schemas.microsoft.com/office/drawing/2014/main" id="{B5C41831-8687-6AB5-EF95-7C2FDCB30C28}"/>
              </a:ext>
            </a:extLst>
          </p:cNvPr>
          <p:cNvSpPr>
            <a:spLocks noGrp="1"/>
          </p:cNvSpPr>
          <p:nvPr>
            <p:ph sz="half" idx="1"/>
          </p:nvPr>
        </p:nvSpPr>
        <p:spPr>
          <a:xfrm>
            <a:off x="295910" y="1525905"/>
            <a:ext cx="10799763" cy="5608638"/>
          </a:xfrm>
        </p:spPr>
        <p:txBody>
          <a:bodyPr/>
          <a:lstStyle/>
          <a:p>
            <a:r>
              <a:rPr lang="en-US" altLang="en-US" dirty="0"/>
              <a:t>Application programs’ primary function</a:t>
            </a:r>
          </a:p>
          <a:p>
            <a:pPr lvl="2"/>
            <a:r>
              <a:rPr lang="en-US" dirty="0"/>
              <a:t>To apply the power of the computer to enable people, workgroups, and the entire enterprise to solve problems and perform specific tasks</a:t>
            </a:r>
          </a:p>
          <a:p>
            <a:pPr lvl="1"/>
            <a:endParaRPr lang="en-US" dirty="0"/>
          </a:p>
          <a:p>
            <a:pPr lvl="1"/>
            <a:endParaRPr lang="en-US" dirty="0"/>
          </a:p>
          <a:p>
            <a:r>
              <a:rPr lang="en-US" altLang="en-US" dirty="0"/>
              <a:t>Many software options are available</a:t>
            </a:r>
          </a:p>
          <a:p>
            <a:pPr lvl="2"/>
            <a:r>
              <a:rPr lang="en-US" dirty="0"/>
              <a:t>Software can be selected that best meets the needs of the individual, workgroup, or enterprise</a:t>
            </a:r>
            <a:endParaRPr lang="en-US" altLang="en-US" dirty="0"/>
          </a:p>
          <a:p>
            <a:endParaRPr lang="en-US" dirty="0"/>
          </a:p>
        </p:txBody>
      </p:sp>
    </p:spTree>
    <p:extLst>
      <p:ext uri="{BB962C8B-B14F-4D97-AF65-F5344CB8AC3E}">
        <p14:creationId xmlns:p14="http://schemas.microsoft.com/office/powerpoint/2010/main" val="94157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809D0-E324-69FD-9BEA-CB7D58D0AC6B}"/>
              </a:ext>
            </a:extLst>
          </p:cNvPr>
          <p:cNvSpPr>
            <a:spLocks noGrp="1"/>
          </p:cNvSpPr>
          <p:nvPr>
            <p:ph type="title"/>
          </p:nvPr>
        </p:nvSpPr>
        <p:spPr/>
        <p:txBody>
          <a:bodyPr>
            <a:normAutofit/>
          </a:bodyPr>
          <a:lstStyle/>
          <a:p>
            <a:r>
              <a:rPr kumimoji="0" lang="en-US" altLang="zh-CN" sz="6000" i="0" u="none" strike="noStrike" kern="1200" cap="none" spc="0" normalizeH="0" baseline="0" noProof="0" dirty="0">
                <a:ln>
                  <a:noFill/>
                </a:ln>
                <a:effectLst>
                  <a:outerShdw blurRad="38100" dist="38100" dir="2700000" algn="tl">
                    <a:srgbClr val="000000">
                      <a:alpha val="43137"/>
                    </a:srgbClr>
                  </a:outerShdw>
                </a:effectLst>
                <a:uLnTx/>
                <a:uFillTx/>
                <a:ea typeface="等线 Light" panose="02010600030101010101" pitchFamily="2" charset="-122"/>
                <a:cs typeface="+mn-cs"/>
              </a:rPr>
              <a:t>Programming</a:t>
            </a:r>
            <a:endParaRPr lang="en-AU" dirty="0"/>
          </a:p>
        </p:txBody>
      </p:sp>
      <p:sp>
        <p:nvSpPr>
          <p:cNvPr id="3" name="Content Placeholder 2">
            <a:extLst>
              <a:ext uri="{FF2B5EF4-FFF2-40B4-BE49-F238E27FC236}">
                <a16:creationId xmlns:a16="http://schemas.microsoft.com/office/drawing/2014/main" id="{4EAD9768-A95B-C65F-5870-6411F4996A9F}"/>
              </a:ext>
            </a:extLst>
          </p:cNvPr>
          <p:cNvSpPr>
            <a:spLocks noGrp="1"/>
          </p:cNvSpPr>
          <p:nvPr>
            <p:ph sz="half" idx="1"/>
          </p:nvPr>
        </p:nvSpPr>
        <p:spPr>
          <a:xfrm>
            <a:off x="225038" y="1566320"/>
            <a:ext cx="10799999" cy="5609187"/>
          </a:xfrm>
        </p:spPr>
        <p:txBody>
          <a:bodyPr/>
          <a:lstStyle/>
          <a:p>
            <a:pPr marL="342900" indent="-342900" algn="l">
              <a:buFont typeface="Arial" panose="020B0604020202020204" pitchFamily="34" charset="0"/>
              <a:buChar char="•"/>
            </a:pPr>
            <a:r>
              <a:rPr lang="en-US" dirty="0"/>
              <a:t>A computer program is a detailed </a:t>
            </a:r>
            <a:r>
              <a:rPr lang="en-US" dirty="0">
                <a:solidFill>
                  <a:srgbClr val="FF0000"/>
                </a:solidFill>
              </a:rPr>
              <a:t>step-by-step instruction set </a:t>
            </a:r>
            <a:r>
              <a:rPr lang="en-US" dirty="0"/>
              <a:t>that tells the computer what to do.</a:t>
            </a:r>
          </a:p>
          <a:p>
            <a:pPr marL="800100" lvl="1" indent="-342900" algn="l">
              <a:buFont typeface="Arial" panose="020B0604020202020204" pitchFamily="34" charset="0"/>
              <a:buChar char="•"/>
            </a:pPr>
            <a:r>
              <a:rPr lang="en-US" dirty="0"/>
              <a:t>Word</a:t>
            </a:r>
          </a:p>
          <a:p>
            <a:pPr marL="800100" lvl="1" indent="-342900" algn="l">
              <a:buFont typeface="Arial" panose="020B0604020202020204" pitchFamily="34" charset="0"/>
              <a:buChar char="•"/>
            </a:pPr>
            <a:r>
              <a:rPr lang="en-US" dirty="0"/>
              <a:t>PowerPoint</a:t>
            </a:r>
          </a:p>
          <a:p>
            <a:pPr marL="800100" lvl="1" indent="-342900" algn="l">
              <a:buFont typeface="Arial" panose="020B0604020202020204" pitchFamily="34" charset="0"/>
              <a:buChar char="•"/>
            </a:pPr>
            <a:r>
              <a:rPr lang="en-US" dirty="0"/>
              <a:t>Excel</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Programming languages</a:t>
            </a:r>
          </a:p>
          <a:p>
            <a:pPr marL="800100" lvl="1" indent="-342900" algn="l">
              <a:buFont typeface="Arial" panose="020B0604020202020204" pitchFamily="34" charset="0"/>
              <a:buChar char="•"/>
            </a:pPr>
            <a:r>
              <a:rPr lang="en-US" dirty="0"/>
              <a:t>Will help you write those instruction sets.</a:t>
            </a:r>
          </a:p>
          <a:p>
            <a:pPr marL="1200150" lvl="2" indent="-285750" algn="l">
              <a:buFont typeface="Arial" panose="020B0604020202020204" pitchFamily="34" charset="0"/>
              <a:buChar char="•"/>
            </a:pPr>
            <a:r>
              <a:rPr lang="en-US" dirty="0"/>
              <a:t>C, C++, C#, JAVA, </a:t>
            </a:r>
            <a:r>
              <a:rPr lang="en-US" dirty="0">
                <a:solidFill>
                  <a:srgbClr val="FF0066"/>
                </a:solidFill>
              </a:rPr>
              <a:t>Python </a:t>
            </a:r>
            <a:r>
              <a:rPr lang="en-US" dirty="0"/>
              <a:t>etc.</a:t>
            </a:r>
          </a:p>
          <a:p>
            <a:endParaRPr lang="en-AU" dirty="0"/>
          </a:p>
        </p:txBody>
      </p:sp>
    </p:spTree>
    <p:extLst>
      <p:ext uri="{BB962C8B-B14F-4D97-AF65-F5344CB8AC3E}">
        <p14:creationId xmlns:p14="http://schemas.microsoft.com/office/powerpoint/2010/main" val="2614989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467958-DAF2-48E0-9E26-94C4DE3BC0AC}"/>
              </a:ext>
            </a:extLst>
          </p:cNvPr>
          <p:cNvSpPr>
            <a:spLocks noGrp="1"/>
          </p:cNvSpPr>
          <p:nvPr>
            <p:ph type="body" sz="quarter" idx="13"/>
          </p:nvPr>
        </p:nvSpPr>
        <p:spPr>
          <a:xfrm>
            <a:off x="-1" y="359999"/>
            <a:ext cx="11998325" cy="4891269"/>
          </a:xfrm>
        </p:spPr>
        <p:txBody>
          <a:bodyPr/>
          <a:lstStyle/>
          <a:p>
            <a:pPr algn="ctr"/>
            <a:r>
              <a:rPr lang="en-AU" sz="6600" spc="-10" dirty="0">
                <a:solidFill>
                  <a:srgbClr val="6F2F9F"/>
                </a:solidFill>
              </a:rPr>
              <a:t>Week 1</a:t>
            </a:r>
          </a:p>
          <a:p>
            <a:pPr algn="ctr"/>
            <a:r>
              <a:rPr lang="en-GB" sz="4800" dirty="0"/>
              <a:t>Introduction to </a:t>
            </a:r>
          </a:p>
          <a:p>
            <a:pPr algn="ctr"/>
            <a:r>
              <a:rPr lang="en-GB" sz="4800" dirty="0"/>
              <a:t>subject</a:t>
            </a:r>
            <a:br>
              <a:rPr lang="en-GB" sz="4800" dirty="0"/>
            </a:br>
            <a:r>
              <a:rPr lang="en-GB" sz="4800" dirty="0"/>
              <a:t>IDLE, coding styles, variable naming, commenting</a:t>
            </a:r>
            <a:endParaRPr lang="en-AU" sz="4800" dirty="0"/>
          </a:p>
        </p:txBody>
      </p:sp>
    </p:spTree>
    <p:extLst>
      <p:ext uri="{BB962C8B-B14F-4D97-AF65-F5344CB8AC3E}">
        <p14:creationId xmlns:p14="http://schemas.microsoft.com/office/powerpoint/2010/main" val="13893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93C62-211D-7375-C15D-95747FDA6164}"/>
              </a:ext>
            </a:extLst>
          </p:cNvPr>
          <p:cNvSpPr>
            <a:spLocks noGrp="1"/>
          </p:cNvSpPr>
          <p:nvPr>
            <p:ph type="title"/>
          </p:nvPr>
        </p:nvSpPr>
        <p:spPr/>
        <p:txBody>
          <a:bodyPr/>
          <a:lstStyle/>
          <a:p>
            <a:r>
              <a:rPr lang="en-GB" dirty="0"/>
              <a:t>What is Python?</a:t>
            </a:r>
            <a:endParaRPr lang="en-AU" dirty="0"/>
          </a:p>
        </p:txBody>
      </p:sp>
      <p:sp>
        <p:nvSpPr>
          <p:cNvPr id="3" name="Content Placeholder 2">
            <a:extLst>
              <a:ext uri="{FF2B5EF4-FFF2-40B4-BE49-F238E27FC236}">
                <a16:creationId xmlns:a16="http://schemas.microsoft.com/office/drawing/2014/main" id="{E4014335-51E4-604F-86C3-AF18975AEB19}"/>
              </a:ext>
            </a:extLst>
          </p:cNvPr>
          <p:cNvSpPr>
            <a:spLocks noGrp="1"/>
          </p:cNvSpPr>
          <p:nvPr>
            <p:ph sz="half" idx="1"/>
          </p:nvPr>
        </p:nvSpPr>
        <p:spPr/>
        <p:txBody>
          <a:bodyPr/>
          <a:lstStyle/>
          <a:p>
            <a:pPr marL="0" indent="0">
              <a:buNone/>
            </a:pPr>
            <a:r>
              <a:rPr lang="en-GB" dirty="0">
                <a:solidFill>
                  <a:srgbClr val="FF0066"/>
                </a:solidFill>
              </a:rPr>
              <a:t>high-level</a:t>
            </a:r>
            <a:r>
              <a:rPr lang="en-GB" dirty="0"/>
              <a:t>, general-purpose programming language. Its design focuses on  </a:t>
            </a:r>
            <a:r>
              <a:rPr lang="en-GB" sz="4000" dirty="0"/>
              <a:t>readability with significant indentation.</a:t>
            </a:r>
          </a:p>
          <a:p>
            <a:pPr marL="0" indent="0">
              <a:buNone/>
            </a:pPr>
            <a:endParaRPr lang="en-GB" dirty="0"/>
          </a:p>
          <a:p>
            <a:pPr marL="0" indent="0">
              <a:buNone/>
            </a:pPr>
            <a:r>
              <a:rPr lang="en-GB" dirty="0"/>
              <a:t>supports multiple programming paradigms </a:t>
            </a:r>
          </a:p>
          <a:p>
            <a:pPr marL="0" indent="0">
              <a:buNone/>
            </a:pPr>
            <a:r>
              <a:rPr lang="en-GB" dirty="0"/>
              <a:t>e.g. structured, object-oriented and functional programming</a:t>
            </a:r>
            <a:endParaRPr lang="en-AU" dirty="0"/>
          </a:p>
        </p:txBody>
      </p:sp>
    </p:spTree>
    <p:extLst>
      <p:ext uri="{BB962C8B-B14F-4D97-AF65-F5344CB8AC3E}">
        <p14:creationId xmlns:p14="http://schemas.microsoft.com/office/powerpoint/2010/main" val="3085186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B2E2-2EDC-86A5-D7EE-6F78D3B11E6F}"/>
              </a:ext>
            </a:extLst>
          </p:cNvPr>
          <p:cNvSpPr>
            <a:spLocks noGrp="1"/>
          </p:cNvSpPr>
          <p:nvPr>
            <p:ph type="title"/>
          </p:nvPr>
        </p:nvSpPr>
        <p:spPr/>
        <p:txBody>
          <a:bodyPr/>
          <a:lstStyle/>
          <a:p>
            <a:r>
              <a:rPr lang="en-US" altLang="en-US" dirty="0"/>
              <a:t>Why Python?</a:t>
            </a:r>
            <a:endParaRPr lang="en-AU" dirty="0"/>
          </a:p>
        </p:txBody>
      </p:sp>
      <p:sp>
        <p:nvSpPr>
          <p:cNvPr id="4" name="Content Placeholder 3">
            <a:extLst>
              <a:ext uri="{FF2B5EF4-FFF2-40B4-BE49-F238E27FC236}">
                <a16:creationId xmlns:a16="http://schemas.microsoft.com/office/drawing/2014/main" id="{5E747397-9591-EECD-52C6-C7922645C890}"/>
              </a:ext>
            </a:extLst>
          </p:cNvPr>
          <p:cNvSpPr>
            <a:spLocks noGrp="1"/>
          </p:cNvSpPr>
          <p:nvPr>
            <p:ph sz="half" idx="13"/>
          </p:nvPr>
        </p:nvSpPr>
        <p:spPr>
          <a:xfrm>
            <a:off x="4002405" y="1534160"/>
            <a:ext cx="7995920" cy="5679440"/>
          </a:xfrm>
        </p:spPr>
        <p:txBody>
          <a:bodyPr/>
          <a:lstStyle/>
          <a:p>
            <a:pPr>
              <a:lnSpc>
                <a:spcPct val="90000"/>
              </a:lnSpc>
            </a:pPr>
            <a:r>
              <a:rPr lang="en-US" altLang="en-US" sz="2800" dirty="0"/>
              <a:t>Simple syntax</a:t>
            </a:r>
          </a:p>
          <a:p>
            <a:pPr>
              <a:lnSpc>
                <a:spcPct val="90000"/>
              </a:lnSpc>
            </a:pPr>
            <a:endParaRPr lang="en-US" altLang="en-US" sz="2800" dirty="0"/>
          </a:p>
          <a:p>
            <a:pPr>
              <a:lnSpc>
                <a:spcPct val="90000"/>
              </a:lnSpc>
            </a:pPr>
            <a:r>
              <a:rPr lang="en-US" altLang="en-US" sz="2800" dirty="0"/>
              <a:t>Highly interactive</a:t>
            </a:r>
          </a:p>
          <a:p>
            <a:pPr>
              <a:lnSpc>
                <a:spcPct val="90000"/>
              </a:lnSpc>
            </a:pPr>
            <a:endParaRPr lang="en-US" altLang="en-US" sz="2800" dirty="0"/>
          </a:p>
          <a:p>
            <a:pPr>
              <a:lnSpc>
                <a:spcPct val="90000"/>
              </a:lnSpc>
            </a:pPr>
            <a:r>
              <a:rPr lang="en-US" altLang="en-US" sz="2800" dirty="0"/>
              <a:t>Easy to learn and use</a:t>
            </a:r>
          </a:p>
          <a:p>
            <a:pPr>
              <a:lnSpc>
                <a:spcPct val="90000"/>
              </a:lnSpc>
            </a:pPr>
            <a:endParaRPr lang="en-US" altLang="en-US" sz="2800" dirty="0"/>
          </a:p>
          <a:p>
            <a:pPr>
              <a:lnSpc>
                <a:spcPct val="90000"/>
              </a:lnSpc>
            </a:pPr>
            <a:r>
              <a:rPr lang="en-US" altLang="en-US" sz="2800" dirty="0"/>
              <a:t>Extensive libraries of high-level resources</a:t>
            </a:r>
          </a:p>
          <a:p>
            <a:pPr>
              <a:lnSpc>
                <a:spcPct val="90000"/>
              </a:lnSpc>
            </a:pPr>
            <a:endParaRPr lang="en-US" altLang="en-US" sz="2800" dirty="0"/>
          </a:p>
          <a:p>
            <a:pPr>
              <a:lnSpc>
                <a:spcPct val="90000"/>
              </a:lnSpc>
            </a:pPr>
            <a:r>
              <a:rPr lang="en-US" altLang="en-US" sz="2800" dirty="0"/>
              <a:t>Completely portable, free, and open source</a:t>
            </a:r>
          </a:p>
          <a:p>
            <a:pPr>
              <a:lnSpc>
                <a:spcPct val="90000"/>
              </a:lnSpc>
            </a:pPr>
            <a:endParaRPr lang="en-US" altLang="en-US" sz="2800" dirty="0"/>
          </a:p>
          <a:p>
            <a:pPr>
              <a:lnSpc>
                <a:spcPct val="90000"/>
              </a:lnSpc>
            </a:pPr>
            <a:r>
              <a:rPr lang="en-US" altLang="en-US" sz="2800" dirty="0"/>
              <a:t>Widespread user (programmer) community</a:t>
            </a:r>
          </a:p>
          <a:p>
            <a:endParaRPr lang="en-AU" sz="2800" dirty="0"/>
          </a:p>
        </p:txBody>
      </p:sp>
      <p:sp>
        <p:nvSpPr>
          <p:cNvPr id="5" name="Rectangle 4">
            <a:extLst>
              <a:ext uri="{FF2B5EF4-FFF2-40B4-BE49-F238E27FC236}">
                <a16:creationId xmlns:a16="http://schemas.microsoft.com/office/drawing/2014/main" id="{20D1E890-37B7-C7E0-2295-B655E6D6FAF4}"/>
              </a:ext>
            </a:extLst>
          </p:cNvPr>
          <p:cNvSpPr>
            <a:spLocks noGrp="1" noChangeArrowheads="1"/>
          </p:cNvSpPr>
          <p:nvPr>
            <p:ph sz="half" idx="1"/>
          </p:nvPr>
        </p:nvSpPr>
        <p:spPr>
          <a:xfrm>
            <a:off x="539750" y="1800225"/>
            <a:ext cx="3354917" cy="3099153"/>
          </a:xfrm>
        </p:spPr>
        <p:txBody>
          <a:bodyPr>
            <a:normAutofit/>
          </a:bodyPr>
          <a:lstStyle/>
          <a:p>
            <a:pPr>
              <a:lnSpc>
                <a:spcPct val="90000"/>
              </a:lnSpc>
            </a:pPr>
            <a:r>
              <a:rPr lang="en-US" altLang="en-US" sz="2000" dirty="0"/>
              <a:t>Graphical user interfaces</a:t>
            </a:r>
          </a:p>
          <a:p>
            <a:pPr>
              <a:lnSpc>
                <a:spcPct val="90000"/>
              </a:lnSpc>
            </a:pPr>
            <a:endParaRPr lang="en-US" altLang="en-US" sz="2000" dirty="0"/>
          </a:p>
          <a:p>
            <a:pPr>
              <a:lnSpc>
                <a:spcPct val="90000"/>
              </a:lnSpc>
            </a:pPr>
            <a:r>
              <a:rPr lang="en-US" altLang="en-US" sz="2000" dirty="0"/>
              <a:t>Internet scripting</a:t>
            </a:r>
          </a:p>
          <a:p>
            <a:pPr>
              <a:lnSpc>
                <a:spcPct val="90000"/>
              </a:lnSpc>
            </a:pPr>
            <a:endParaRPr lang="en-US" altLang="en-US" sz="2000" dirty="0"/>
          </a:p>
          <a:p>
            <a:pPr>
              <a:lnSpc>
                <a:spcPct val="90000"/>
              </a:lnSpc>
            </a:pPr>
            <a:r>
              <a:rPr lang="en-US" altLang="en-US" sz="2000" dirty="0"/>
              <a:t>Component integration</a:t>
            </a:r>
          </a:p>
          <a:p>
            <a:pPr>
              <a:lnSpc>
                <a:spcPct val="90000"/>
              </a:lnSpc>
            </a:pPr>
            <a:endParaRPr lang="en-US" altLang="en-US" sz="2000" dirty="0"/>
          </a:p>
          <a:p>
            <a:pPr>
              <a:lnSpc>
                <a:spcPct val="90000"/>
              </a:lnSpc>
            </a:pPr>
            <a:r>
              <a:rPr lang="en-US" altLang="en-US" sz="2000" dirty="0"/>
              <a:t>Database programming</a:t>
            </a:r>
          </a:p>
          <a:p>
            <a:pPr>
              <a:lnSpc>
                <a:spcPct val="90000"/>
              </a:lnSpc>
            </a:pPr>
            <a:endParaRPr lang="en-US" altLang="en-US" sz="2000" dirty="0"/>
          </a:p>
          <a:p>
            <a:pPr>
              <a:lnSpc>
                <a:spcPct val="90000"/>
              </a:lnSpc>
            </a:pPr>
            <a:endParaRPr lang="en-US" altLang="en-US" sz="2000" dirty="0"/>
          </a:p>
          <a:p>
            <a:pPr>
              <a:lnSpc>
                <a:spcPct val="90000"/>
              </a:lnSpc>
            </a:pPr>
            <a:endParaRPr lang="en-US" altLang="en-US" sz="2000" dirty="0"/>
          </a:p>
        </p:txBody>
      </p:sp>
    </p:spTree>
    <p:extLst>
      <p:ext uri="{BB962C8B-B14F-4D97-AF65-F5344CB8AC3E}">
        <p14:creationId xmlns:p14="http://schemas.microsoft.com/office/powerpoint/2010/main" val="183781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C264-35A2-17BA-7481-191E5DE10EC8}"/>
              </a:ext>
            </a:extLst>
          </p:cNvPr>
          <p:cNvSpPr>
            <a:spLocks noGrp="1"/>
          </p:cNvSpPr>
          <p:nvPr>
            <p:ph type="title"/>
          </p:nvPr>
        </p:nvSpPr>
        <p:spPr/>
        <p:txBody>
          <a:bodyPr/>
          <a:lstStyle/>
          <a:p>
            <a:r>
              <a:rPr lang="en-GB" sz="6000" dirty="0"/>
              <a:t>Add	</a:t>
            </a:r>
            <a:r>
              <a:rPr lang="en-GB" sz="6000" spc="-20" dirty="0"/>
              <a:t>two</a:t>
            </a:r>
            <a:r>
              <a:rPr lang="en-GB" sz="6000" spc="-25" dirty="0"/>
              <a:t> </a:t>
            </a:r>
            <a:r>
              <a:rPr lang="en-GB" sz="6000" spc="-10" dirty="0"/>
              <a:t>numbers</a:t>
            </a:r>
            <a:r>
              <a:rPr lang="en-GB" sz="6000" spc="-25" dirty="0"/>
              <a:t> </a:t>
            </a:r>
            <a:r>
              <a:rPr lang="en-GB" sz="6000" dirty="0"/>
              <a:t>in</a:t>
            </a:r>
            <a:r>
              <a:rPr lang="en-GB" sz="6000" spc="-25" dirty="0"/>
              <a:t> </a:t>
            </a:r>
            <a:r>
              <a:rPr lang="en-GB" sz="6000" spc="10" dirty="0"/>
              <a:t>Python</a:t>
            </a:r>
            <a:endParaRPr lang="en-AU" dirty="0"/>
          </a:p>
        </p:txBody>
      </p:sp>
      <p:sp>
        <p:nvSpPr>
          <p:cNvPr id="3" name="Content Placeholder 2">
            <a:extLst>
              <a:ext uri="{FF2B5EF4-FFF2-40B4-BE49-F238E27FC236}">
                <a16:creationId xmlns:a16="http://schemas.microsoft.com/office/drawing/2014/main" id="{9B760D88-1748-DEAF-D7A6-BA8D85BA9A99}"/>
              </a:ext>
            </a:extLst>
          </p:cNvPr>
          <p:cNvSpPr>
            <a:spLocks noGrp="1"/>
          </p:cNvSpPr>
          <p:nvPr>
            <p:ph sz="half" idx="1"/>
          </p:nvPr>
        </p:nvSpPr>
        <p:spPr/>
        <p:txBody>
          <a:bodyPr/>
          <a:lstStyle/>
          <a:p>
            <a:pPr marL="235435" indent="0">
              <a:lnSpc>
                <a:spcPts val="2795"/>
              </a:lnSpc>
              <a:buNone/>
            </a:pPr>
            <a:r>
              <a:rPr lang="en-GB" dirty="0"/>
              <a:t>a</a:t>
            </a:r>
            <a:r>
              <a:rPr lang="en-GB" spc="-10" dirty="0"/>
              <a:t> </a:t>
            </a:r>
            <a:r>
              <a:rPr lang="en-GB" dirty="0">
                <a:solidFill>
                  <a:srgbClr val="A67E58"/>
                </a:solidFill>
              </a:rPr>
              <a:t>=</a:t>
            </a:r>
            <a:r>
              <a:rPr lang="en-GB" spc="-10" dirty="0">
                <a:solidFill>
                  <a:srgbClr val="A67E58"/>
                </a:solidFill>
              </a:rPr>
              <a:t> </a:t>
            </a:r>
            <a:r>
              <a:rPr lang="en-GB" spc="-10" dirty="0">
                <a:solidFill>
                  <a:srgbClr val="2E9C09"/>
                </a:solidFill>
              </a:rPr>
              <a:t>int</a:t>
            </a:r>
            <a:r>
              <a:rPr lang="en-GB" spc="-10" dirty="0">
                <a:solidFill>
                  <a:srgbClr val="333333"/>
                </a:solidFill>
              </a:rPr>
              <a:t>(</a:t>
            </a:r>
            <a:r>
              <a:rPr lang="en-GB" spc="-10" dirty="0">
                <a:solidFill>
                  <a:srgbClr val="2E9C09"/>
                </a:solidFill>
              </a:rPr>
              <a:t>input</a:t>
            </a:r>
            <a:r>
              <a:rPr lang="en-GB" spc="-10" dirty="0">
                <a:solidFill>
                  <a:srgbClr val="333333"/>
                </a:solidFill>
              </a:rPr>
              <a:t>(</a:t>
            </a:r>
            <a:r>
              <a:rPr lang="en-GB" spc="-10" dirty="0">
                <a:solidFill>
                  <a:srgbClr val="669900"/>
                </a:solidFill>
              </a:rPr>
              <a:t>"enter </a:t>
            </a:r>
            <a:r>
              <a:rPr lang="en-GB" spc="-15" dirty="0">
                <a:solidFill>
                  <a:srgbClr val="669900"/>
                </a:solidFill>
              </a:rPr>
              <a:t>first </a:t>
            </a:r>
            <a:r>
              <a:rPr lang="en-GB" spc="-5" dirty="0">
                <a:solidFill>
                  <a:srgbClr val="669900"/>
                </a:solidFill>
              </a:rPr>
              <a:t>number:</a:t>
            </a:r>
            <a:r>
              <a:rPr lang="en-GB" spc="-10" dirty="0">
                <a:solidFill>
                  <a:srgbClr val="669900"/>
                </a:solidFill>
              </a:rPr>
              <a:t> </a:t>
            </a:r>
            <a:r>
              <a:rPr lang="en-GB" dirty="0">
                <a:solidFill>
                  <a:srgbClr val="669900"/>
                </a:solidFill>
              </a:rPr>
              <a:t>"</a:t>
            </a:r>
            <a:r>
              <a:rPr lang="en-GB" dirty="0">
                <a:solidFill>
                  <a:srgbClr val="333333"/>
                </a:solidFill>
              </a:rPr>
              <a:t>))</a:t>
            </a:r>
          </a:p>
          <a:p>
            <a:pPr marL="235435" indent="0">
              <a:lnSpc>
                <a:spcPct val="100000"/>
              </a:lnSpc>
              <a:spcBef>
                <a:spcPts val="720"/>
              </a:spcBef>
              <a:buNone/>
            </a:pPr>
            <a:r>
              <a:rPr lang="en-GB" dirty="0"/>
              <a:t>b</a:t>
            </a:r>
            <a:r>
              <a:rPr lang="en-GB" spc="-15" dirty="0"/>
              <a:t> </a:t>
            </a:r>
            <a:r>
              <a:rPr lang="en-GB" dirty="0">
                <a:solidFill>
                  <a:srgbClr val="A67E58"/>
                </a:solidFill>
              </a:rPr>
              <a:t>=</a:t>
            </a:r>
            <a:r>
              <a:rPr lang="en-GB" spc="-10" dirty="0">
                <a:solidFill>
                  <a:srgbClr val="A67E58"/>
                </a:solidFill>
              </a:rPr>
              <a:t> </a:t>
            </a:r>
            <a:r>
              <a:rPr lang="en-GB" spc="-5" dirty="0">
                <a:solidFill>
                  <a:srgbClr val="2E9C09"/>
                </a:solidFill>
              </a:rPr>
              <a:t>int</a:t>
            </a:r>
            <a:r>
              <a:rPr lang="en-GB" spc="-5" dirty="0">
                <a:solidFill>
                  <a:srgbClr val="333333"/>
                </a:solidFill>
              </a:rPr>
              <a:t>(</a:t>
            </a:r>
            <a:r>
              <a:rPr lang="en-GB" spc="-5" dirty="0">
                <a:solidFill>
                  <a:srgbClr val="2E9C09"/>
                </a:solidFill>
              </a:rPr>
              <a:t>input</a:t>
            </a:r>
            <a:r>
              <a:rPr lang="en-GB" spc="-5" dirty="0">
                <a:solidFill>
                  <a:srgbClr val="333333"/>
                </a:solidFill>
              </a:rPr>
              <a:t>(</a:t>
            </a:r>
            <a:r>
              <a:rPr lang="en-GB" spc="-5" dirty="0">
                <a:solidFill>
                  <a:srgbClr val="669900"/>
                </a:solidFill>
              </a:rPr>
              <a:t>"enter</a:t>
            </a:r>
            <a:r>
              <a:rPr lang="en-GB" spc="-30" dirty="0">
                <a:solidFill>
                  <a:srgbClr val="669900"/>
                </a:solidFill>
              </a:rPr>
              <a:t> </a:t>
            </a:r>
            <a:r>
              <a:rPr lang="en-GB" spc="-10" dirty="0">
                <a:solidFill>
                  <a:srgbClr val="669900"/>
                </a:solidFill>
              </a:rPr>
              <a:t>second </a:t>
            </a:r>
            <a:r>
              <a:rPr lang="en-GB" spc="-5" dirty="0">
                <a:solidFill>
                  <a:srgbClr val="669900"/>
                </a:solidFill>
              </a:rPr>
              <a:t>number:</a:t>
            </a:r>
            <a:r>
              <a:rPr lang="en-GB" spc="-20" dirty="0">
                <a:solidFill>
                  <a:srgbClr val="669900"/>
                </a:solidFill>
              </a:rPr>
              <a:t> </a:t>
            </a:r>
            <a:r>
              <a:rPr lang="en-GB" dirty="0">
                <a:solidFill>
                  <a:srgbClr val="669900"/>
                </a:solidFill>
              </a:rPr>
              <a:t>"</a:t>
            </a:r>
            <a:r>
              <a:rPr lang="en-GB" dirty="0">
                <a:solidFill>
                  <a:srgbClr val="333333"/>
                </a:solidFill>
              </a:rPr>
              <a:t>))</a:t>
            </a:r>
          </a:p>
          <a:p>
            <a:pPr marL="235435" marR="7217409" indent="0">
              <a:lnSpc>
                <a:spcPts val="7190"/>
              </a:lnSpc>
              <a:spcBef>
                <a:spcPts val="944"/>
              </a:spcBef>
              <a:buNone/>
            </a:pPr>
            <a:r>
              <a:rPr lang="en-GB" spc="-5" dirty="0">
                <a:solidFill>
                  <a:srgbClr val="2E9C09"/>
                </a:solidFill>
              </a:rPr>
              <a:t>sum </a:t>
            </a:r>
            <a:r>
              <a:rPr lang="en-GB" dirty="0">
                <a:solidFill>
                  <a:srgbClr val="A67E58"/>
                </a:solidFill>
              </a:rPr>
              <a:t>= </a:t>
            </a:r>
            <a:r>
              <a:rPr lang="en-GB" dirty="0"/>
              <a:t>a </a:t>
            </a:r>
            <a:r>
              <a:rPr lang="en-GB" dirty="0">
                <a:solidFill>
                  <a:srgbClr val="A67E58"/>
                </a:solidFill>
              </a:rPr>
              <a:t>+ </a:t>
            </a:r>
            <a:r>
              <a:rPr lang="en-GB" dirty="0"/>
              <a:t>b </a:t>
            </a:r>
            <a:r>
              <a:rPr lang="en-GB" spc="5" dirty="0"/>
              <a:t> </a:t>
            </a:r>
            <a:r>
              <a:rPr lang="en-GB" spc="-5" dirty="0">
                <a:solidFill>
                  <a:srgbClr val="2E9C09"/>
                </a:solidFill>
              </a:rPr>
              <a:t>print</a:t>
            </a:r>
            <a:r>
              <a:rPr lang="en-GB" spc="-5" dirty="0">
                <a:solidFill>
                  <a:srgbClr val="333333"/>
                </a:solidFill>
              </a:rPr>
              <a:t>(</a:t>
            </a:r>
            <a:r>
              <a:rPr lang="en-GB" spc="-5" dirty="0">
                <a:solidFill>
                  <a:srgbClr val="669900"/>
                </a:solidFill>
              </a:rPr>
              <a:t>"sum:"</a:t>
            </a:r>
            <a:r>
              <a:rPr lang="en-GB" spc="-5" dirty="0">
                <a:solidFill>
                  <a:srgbClr val="333333"/>
                </a:solidFill>
              </a:rPr>
              <a:t>,</a:t>
            </a:r>
            <a:r>
              <a:rPr lang="en-GB" spc="-95" dirty="0">
                <a:solidFill>
                  <a:srgbClr val="333333"/>
                </a:solidFill>
              </a:rPr>
              <a:t> </a:t>
            </a:r>
            <a:r>
              <a:rPr lang="en-GB" spc="-5" dirty="0">
                <a:solidFill>
                  <a:srgbClr val="2E9C09"/>
                </a:solidFill>
              </a:rPr>
              <a:t>sum</a:t>
            </a:r>
            <a:r>
              <a:rPr lang="en-GB" spc="-5" dirty="0">
                <a:solidFill>
                  <a:srgbClr val="333333"/>
                </a:solidFill>
              </a:rPr>
              <a:t>)</a:t>
            </a:r>
          </a:p>
          <a:p>
            <a:endParaRPr lang="en-AU" dirty="0"/>
          </a:p>
        </p:txBody>
      </p:sp>
    </p:spTree>
    <p:extLst>
      <p:ext uri="{BB962C8B-B14F-4D97-AF65-F5344CB8AC3E}">
        <p14:creationId xmlns:p14="http://schemas.microsoft.com/office/powerpoint/2010/main" val="3503738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EAB2-93D1-128D-D426-754B30AB8AF6}"/>
              </a:ext>
            </a:extLst>
          </p:cNvPr>
          <p:cNvSpPr>
            <a:spLocks noGrp="1"/>
          </p:cNvSpPr>
          <p:nvPr>
            <p:ph type="title"/>
          </p:nvPr>
        </p:nvSpPr>
        <p:spPr/>
        <p:txBody>
          <a:bodyPr/>
          <a:lstStyle/>
          <a:p>
            <a:r>
              <a:rPr lang="en-GB" sz="6000" dirty="0"/>
              <a:t>How</a:t>
            </a:r>
            <a:r>
              <a:rPr lang="en-GB" sz="6000" spc="-40" dirty="0"/>
              <a:t> </a:t>
            </a:r>
            <a:r>
              <a:rPr lang="en-GB" sz="6000" spc="-15" dirty="0"/>
              <a:t>computer</a:t>
            </a:r>
            <a:r>
              <a:rPr lang="en-GB" sz="6000" spc="-10" dirty="0"/>
              <a:t> </a:t>
            </a:r>
            <a:r>
              <a:rPr lang="en-GB" sz="6000" spc="-5" dirty="0"/>
              <a:t>run</a:t>
            </a:r>
            <a:r>
              <a:rPr lang="en-GB" sz="6000" spc="-20" dirty="0"/>
              <a:t> </a:t>
            </a:r>
            <a:r>
              <a:rPr lang="en-GB" sz="6000" spc="-5" dirty="0"/>
              <a:t>this</a:t>
            </a:r>
            <a:r>
              <a:rPr lang="en-GB" sz="6000" spc="-15" dirty="0"/>
              <a:t> </a:t>
            </a:r>
            <a:r>
              <a:rPr lang="en-GB" sz="6000" spc="-25" dirty="0"/>
              <a:t>program</a:t>
            </a:r>
            <a:endParaRPr lang="en-AU" dirty="0"/>
          </a:p>
        </p:txBody>
      </p:sp>
      <p:sp>
        <p:nvSpPr>
          <p:cNvPr id="3" name="Content Placeholder 2">
            <a:extLst>
              <a:ext uri="{FF2B5EF4-FFF2-40B4-BE49-F238E27FC236}">
                <a16:creationId xmlns:a16="http://schemas.microsoft.com/office/drawing/2014/main" id="{E47E3D54-067C-C512-B357-72639281FEE6}"/>
              </a:ext>
            </a:extLst>
          </p:cNvPr>
          <p:cNvSpPr>
            <a:spLocks noGrp="1"/>
          </p:cNvSpPr>
          <p:nvPr>
            <p:ph sz="half" idx="1"/>
          </p:nvPr>
        </p:nvSpPr>
        <p:spPr/>
        <p:txBody>
          <a:bodyPr/>
          <a:lstStyle/>
          <a:p>
            <a:pPr marL="342265" marR="5080" indent="-342265">
              <a:lnSpc>
                <a:spcPts val="2590"/>
              </a:lnSpc>
              <a:spcBef>
                <a:spcPts val="425"/>
              </a:spcBef>
              <a:buFont typeface="Arial MT"/>
              <a:buChar char="•"/>
              <a:tabLst>
                <a:tab pos="342265" algn="l"/>
                <a:tab pos="342900" algn="l"/>
              </a:tabLst>
            </a:pPr>
            <a:r>
              <a:rPr lang="en-GB" sz="3600" spc="-10" dirty="0">
                <a:latin typeface="Calibri"/>
                <a:cs typeface="Calibri"/>
              </a:rPr>
              <a:t>Converting</a:t>
            </a:r>
            <a:r>
              <a:rPr lang="en-GB" sz="3600" spc="-20" dirty="0">
                <a:latin typeface="Calibri"/>
                <a:cs typeface="Calibri"/>
              </a:rPr>
              <a:t> </a:t>
            </a:r>
            <a:r>
              <a:rPr lang="en-GB" sz="3600" spc="-5" dirty="0">
                <a:latin typeface="Calibri"/>
                <a:cs typeface="Calibri"/>
              </a:rPr>
              <a:t>high </a:t>
            </a:r>
            <a:r>
              <a:rPr lang="en-GB" sz="3600" spc="-10" dirty="0">
                <a:latin typeface="Calibri"/>
                <a:cs typeface="Calibri"/>
              </a:rPr>
              <a:t>level</a:t>
            </a:r>
            <a:r>
              <a:rPr lang="en-GB" sz="3600" spc="5" dirty="0">
                <a:latin typeface="Calibri"/>
                <a:cs typeface="Calibri"/>
              </a:rPr>
              <a:t> </a:t>
            </a:r>
            <a:r>
              <a:rPr lang="en-GB" sz="3600" spc="-5" dirty="0">
                <a:latin typeface="Calibri"/>
                <a:cs typeface="Calibri"/>
              </a:rPr>
              <a:t>languages</a:t>
            </a:r>
            <a:r>
              <a:rPr lang="en-GB" sz="3600" dirty="0">
                <a:latin typeface="Calibri"/>
                <a:cs typeface="Calibri"/>
              </a:rPr>
              <a:t> </a:t>
            </a:r>
            <a:r>
              <a:rPr lang="en-GB" sz="3600" spc="-15" dirty="0">
                <a:latin typeface="Calibri"/>
                <a:cs typeface="Calibri"/>
              </a:rPr>
              <a:t>into</a:t>
            </a:r>
            <a:r>
              <a:rPr lang="en-GB" sz="3600" spc="-5" dirty="0">
                <a:latin typeface="Calibri"/>
                <a:cs typeface="Calibri"/>
              </a:rPr>
              <a:t> machine</a:t>
            </a:r>
            <a:r>
              <a:rPr lang="en-GB" sz="3600" spc="-25" dirty="0">
                <a:latin typeface="Calibri"/>
                <a:cs typeface="Calibri"/>
              </a:rPr>
              <a:t> </a:t>
            </a:r>
            <a:r>
              <a:rPr lang="en-GB" sz="3600" spc="-10" dirty="0">
                <a:latin typeface="Calibri"/>
                <a:cs typeface="Calibri"/>
              </a:rPr>
              <a:t>code</a:t>
            </a:r>
            <a:r>
              <a:rPr lang="en-GB" sz="3600" dirty="0">
                <a:latin typeface="Calibri"/>
                <a:cs typeface="Calibri"/>
              </a:rPr>
              <a:t> and</a:t>
            </a:r>
            <a:r>
              <a:rPr lang="en-GB" sz="3600" spc="-5" dirty="0">
                <a:latin typeface="Calibri"/>
                <a:cs typeface="Calibri"/>
              </a:rPr>
              <a:t> </a:t>
            </a:r>
            <a:r>
              <a:rPr lang="en-GB" sz="3600" dirty="0">
                <a:latin typeface="Calibri"/>
                <a:cs typeface="Calibri"/>
              </a:rPr>
              <a:t>then </a:t>
            </a:r>
            <a:r>
              <a:rPr lang="en-GB" sz="3600" spc="-15" dirty="0">
                <a:latin typeface="Calibri"/>
                <a:cs typeface="Calibri"/>
              </a:rPr>
              <a:t>executing </a:t>
            </a:r>
            <a:r>
              <a:rPr lang="en-GB" sz="3600" spc="-525" dirty="0">
                <a:latin typeface="Calibri"/>
                <a:cs typeface="Calibri"/>
              </a:rPr>
              <a:t> </a:t>
            </a:r>
            <a:r>
              <a:rPr lang="en-GB" sz="3600" dirty="0">
                <a:latin typeface="Calibri"/>
                <a:cs typeface="Calibri"/>
              </a:rPr>
              <a:t>them</a:t>
            </a:r>
            <a:r>
              <a:rPr lang="en-GB" sz="3600" spc="-15" dirty="0">
                <a:latin typeface="Calibri"/>
                <a:cs typeface="Calibri"/>
              </a:rPr>
              <a:t> </a:t>
            </a:r>
            <a:r>
              <a:rPr lang="en-GB" sz="3600" spc="-10" dirty="0">
                <a:latin typeface="Calibri"/>
                <a:cs typeface="Calibri"/>
              </a:rPr>
              <a:t>can</a:t>
            </a:r>
            <a:r>
              <a:rPr lang="en-GB" sz="3600" spc="-5" dirty="0">
                <a:latin typeface="Calibri"/>
                <a:cs typeface="Calibri"/>
              </a:rPr>
              <a:t> be done </a:t>
            </a:r>
            <a:r>
              <a:rPr lang="en-GB" sz="3600" dirty="0">
                <a:latin typeface="Calibri"/>
                <a:cs typeface="Calibri"/>
              </a:rPr>
              <a:t>in </a:t>
            </a:r>
            <a:r>
              <a:rPr lang="en-GB" sz="3600" spc="-10" dirty="0">
                <a:latin typeface="Calibri"/>
                <a:cs typeface="Calibri"/>
              </a:rPr>
              <a:t>two</a:t>
            </a:r>
            <a:r>
              <a:rPr lang="en-GB" sz="3600" spc="-25" dirty="0">
                <a:latin typeface="Calibri"/>
                <a:cs typeface="Calibri"/>
              </a:rPr>
              <a:t> ways.</a:t>
            </a:r>
            <a:endParaRPr lang="en-GB" sz="3600" dirty="0">
              <a:latin typeface="Calibri"/>
              <a:cs typeface="Calibri"/>
            </a:endParaRPr>
          </a:p>
          <a:p>
            <a:pPr>
              <a:lnSpc>
                <a:spcPct val="100000"/>
              </a:lnSpc>
              <a:spcBef>
                <a:spcPts val="15"/>
              </a:spcBef>
              <a:buFont typeface="Arial MT"/>
              <a:buChar char="•"/>
            </a:pPr>
            <a:endParaRPr lang="en-GB" sz="3600" dirty="0">
              <a:latin typeface="Calibri"/>
              <a:cs typeface="Calibri"/>
            </a:endParaRPr>
          </a:p>
          <a:p>
            <a:pPr marL="914400" lvl="1" indent="-457200">
              <a:lnSpc>
                <a:spcPct val="100000"/>
              </a:lnSpc>
              <a:buAutoNum type="arabicPeriod"/>
              <a:tabLst>
                <a:tab pos="913765" algn="l"/>
                <a:tab pos="914400" algn="l"/>
              </a:tabLst>
            </a:pPr>
            <a:r>
              <a:rPr lang="en-GB" sz="3600" spc="-10" dirty="0">
                <a:latin typeface="Calibri"/>
                <a:cs typeface="Calibri"/>
              </a:rPr>
              <a:t>Compilers</a:t>
            </a:r>
            <a:endParaRPr lang="en-GB" sz="3600" dirty="0">
              <a:latin typeface="Calibri"/>
              <a:cs typeface="Calibri"/>
            </a:endParaRPr>
          </a:p>
          <a:p>
            <a:pPr lvl="1">
              <a:lnSpc>
                <a:spcPct val="100000"/>
              </a:lnSpc>
              <a:buFont typeface="Calibri"/>
              <a:buAutoNum type="arabicPeriod"/>
            </a:pPr>
            <a:endParaRPr lang="en-GB" sz="3600" dirty="0">
              <a:latin typeface="Calibri"/>
              <a:cs typeface="Calibri"/>
            </a:endParaRPr>
          </a:p>
          <a:p>
            <a:pPr marL="914400" lvl="1" indent="-457200">
              <a:lnSpc>
                <a:spcPct val="100000"/>
              </a:lnSpc>
              <a:spcBef>
                <a:spcPts val="1650"/>
              </a:spcBef>
              <a:buAutoNum type="arabicPeriod"/>
              <a:tabLst>
                <a:tab pos="913765" algn="l"/>
                <a:tab pos="914400" algn="l"/>
              </a:tabLst>
            </a:pPr>
            <a:r>
              <a:rPr lang="en-GB" sz="3600" spc="-15" dirty="0">
                <a:latin typeface="Calibri"/>
                <a:cs typeface="Calibri"/>
              </a:rPr>
              <a:t>Interpreters</a:t>
            </a:r>
            <a:endParaRPr lang="en-GB" sz="3600" dirty="0">
              <a:latin typeface="Calibri"/>
              <a:cs typeface="Calibri"/>
            </a:endParaRPr>
          </a:p>
          <a:p>
            <a:endParaRPr lang="en-AU" dirty="0"/>
          </a:p>
        </p:txBody>
      </p:sp>
    </p:spTree>
    <p:extLst>
      <p:ext uri="{BB962C8B-B14F-4D97-AF65-F5344CB8AC3E}">
        <p14:creationId xmlns:p14="http://schemas.microsoft.com/office/powerpoint/2010/main" val="4139744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BF48-93FE-FA79-8ED4-380EB8E8456F}"/>
              </a:ext>
            </a:extLst>
          </p:cNvPr>
          <p:cNvSpPr>
            <a:spLocks noGrp="1"/>
          </p:cNvSpPr>
          <p:nvPr>
            <p:ph type="title"/>
          </p:nvPr>
        </p:nvSpPr>
        <p:spPr/>
        <p:txBody>
          <a:bodyPr/>
          <a:lstStyle/>
          <a:p>
            <a:r>
              <a:rPr lang="en-AU" spc="-10" dirty="0"/>
              <a:t>Compiler</a:t>
            </a:r>
            <a:endParaRPr lang="en-AU" dirty="0"/>
          </a:p>
        </p:txBody>
      </p:sp>
      <p:pic>
        <p:nvPicPr>
          <p:cNvPr id="10" name="Content Placeholder 9">
            <a:extLst>
              <a:ext uri="{FF2B5EF4-FFF2-40B4-BE49-F238E27FC236}">
                <a16:creationId xmlns:a16="http://schemas.microsoft.com/office/drawing/2014/main" id="{7EC5B7F3-39C6-F00D-8CCC-0F60038EDD8F}"/>
              </a:ext>
            </a:extLst>
          </p:cNvPr>
          <p:cNvPicPr>
            <a:picLocks noGrp="1" noChangeAspect="1"/>
          </p:cNvPicPr>
          <p:nvPr>
            <p:ph sz="half" idx="1"/>
          </p:nvPr>
        </p:nvPicPr>
        <p:blipFill>
          <a:blip r:embed="rId2"/>
          <a:stretch>
            <a:fillRect/>
          </a:stretch>
        </p:blipFill>
        <p:spPr>
          <a:xfrm>
            <a:off x="1561497" y="1997530"/>
            <a:ext cx="9614225" cy="4243184"/>
          </a:xfrm>
          <a:prstGeom prst="rect">
            <a:avLst/>
          </a:prstGeom>
        </p:spPr>
      </p:pic>
    </p:spTree>
    <p:extLst>
      <p:ext uri="{BB962C8B-B14F-4D97-AF65-F5344CB8AC3E}">
        <p14:creationId xmlns:p14="http://schemas.microsoft.com/office/powerpoint/2010/main" val="3409898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FBFA-C74F-7D44-A89C-2A28B95F7E87}"/>
              </a:ext>
            </a:extLst>
          </p:cNvPr>
          <p:cNvSpPr>
            <a:spLocks noGrp="1"/>
          </p:cNvSpPr>
          <p:nvPr>
            <p:ph type="title"/>
          </p:nvPr>
        </p:nvSpPr>
        <p:spPr/>
        <p:txBody>
          <a:bodyPr/>
          <a:lstStyle/>
          <a:p>
            <a:r>
              <a:rPr lang="en-AU" spc="-40" dirty="0"/>
              <a:t>Interpreter</a:t>
            </a:r>
            <a:endParaRPr lang="en-AU" dirty="0"/>
          </a:p>
        </p:txBody>
      </p:sp>
      <p:pic>
        <p:nvPicPr>
          <p:cNvPr id="4" name="Content Placeholder 3">
            <a:extLst>
              <a:ext uri="{FF2B5EF4-FFF2-40B4-BE49-F238E27FC236}">
                <a16:creationId xmlns:a16="http://schemas.microsoft.com/office/drawing/2014/main" id="{CE34402F-967A-B6A3-C767-D0B948191F3E}"/>
              </a:ext>
            </a:extLst>
          </p:cNvPr>
          <p:cNvPicPr>
            <a:picLocks noGrp="1" noChangeAspect="1"/>
          </p:cNvPicPr>
          <p:nvPr>
            <p:ph sz="half" idx="1"/>
          </p:nvPr>
        </p:nvPicPr>
        <p:blipFill>
          <a:blip r:embed="rId2"/>
          <a:stretch>
            <a:fillRect/>
          </a:stretch>
        </p:blipFill>
        <p:spPr>
          <a:xfrm>
            <a:off x="1013636" y="2428083"/>
            <a:ext cx="9851990" cy="4352921"/>
          </a:xfrm>
          <a:prstGeom prst="rect">
            <a:avLst/>
          </a:prstGeom>
        </p:spPr>
      </p:pic>
    </p:spTree>
    <p:extLst>
      <p:ext uri="{BB962C8B-B14F-4D97-AF65-F5344CB8AC3E}">
        <p14:creationId xmlns:p14="http://schemas.microsoft.com/office/powerpoint/2010/main" val="237548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241E-F3CE-3300-0532-1BE5818F361A}"/>
              </a:ext>
            </a:extLst>
          </p:cNvPr>
          <p:cNvSpPr>
            <a:spLocks noGrp="1"/>
          </p:cNvSpPr>
          <p:nvPr>
            <p:ph type="title"/>
          </p:nvPr>
        </p:nvSpPr>
        <p:spPr/>
        <p:txBody>
          <a:bodyPr/>
          <a:lstStyle/>
          <a:p>
            <a:r>
              <a:rPr lang="en-AU" spc="-10" dirty="0"/>
              <a:t>Compiler</a:t>
            </a:r>
            <a:r>
              <a:rPr lang="en-AU" spc="35" dirty="0"/>
              <a:t> </a:t>
            </a:r>
            <a:r>
              <a:rPr lang="en-AU" spc="-150" dirty="0"/>
              <a:t>Vs	</a:t>
            </a:r>
            <a:r>
              <a:rPr lang="en-AU" spc="-40" dirty="0"/>
              <a:t>Interpreter</a:t>
            </a:r>
            <a:endParaRPr lang="en-AU" dirty="0"/>
          </a:p>
        </p:txBody>
      </p:sp>
      <p:pic>
        <p:nvPicPr>
          <p:cNvPr id="4" name="object 4">
            <a:extLst>
              <a:ext uri="{FF2B5EF4-FFF2-40B4-BE49-F238E27FC236}">
                <a16:creationId xmlns:a16="http://schemas.microsoft.com/office/drawing/2014/main" id="{F6638204-0EF5-74FA-3E3D-68469F5741ED}"/>
              </a:ext>
            </a:extLst>
          </p:cNvPr>
          <p:cNvPicPr>
            <a:picLocks noGrp="1"/>
          </p:cNvPicPr>
          <p:nvPr>
            <p:ph sz="half" idx="1"/>
          </p:nvPr>
        </p:nvPicPr>
        <p:blipFill>
          <a:blip r:embed="rId3" cstate="print"/>
          <a:stretch>
            <a:fillRect/>
          </a:stretch>
        </p:blipFill>
        <p:spPr>
          <a:xfrm>
            <a:off x="1188720" y="2631440"/>
            <a:ext cx="9001759" cy="3506437"/>
          </a:xfrm>
          <a:prstGeom prst="rect">
            <a:avLst/>
          </a:prstGeom>
        </p:spPr>
      </p:pic>
    </p:spTree>
    <p:extLst>
      <p:ext uri="{BB962C8B-B14F-4D97-AF65-F5344CB8AC3E}">
        <p14:creationId xmlns:p14="http://schemas.microsoft.com/office/powerpoint/2010/main" val="2536483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8ED6-A714-802A-B487-811232E12504}"/>
              </a:ext>
            </a:extLst>
          </p:cNvPr>
          <p:cNvSpPr>
            <a:spLocks noGrp="1"/>
          </p:cNvSpPr>
          <p:nvPr>
            <p:ph type="title"/>
          </p:nvPr>
        </p:nvSpPr>
        <p:spPr/>
        <p:txBody>
          <a:bodyPr/>
          <a:lstStyle/>
          <a:p>
            <a:r>
              <a:rPr lang="en-AU" spc="25" dirty="0"/>
              <a:t>P</a:t>
            </a:r>
            <a:r>
              <a:rPr lang="en-AU" spc="15" dirty="0"/>
              <a:t>y</a:t>
            </a:r>
            <a:r>
              <a:rPr lang="en-AU" spc="-5" dirty="0"/>
              <a:t>thon</a:t>
            </a:r>
            <a:endParaRPr lang="en-AU" dirty="0"/>
          </a:p>
        </p:txBody>
      </p:sp>
      <p:sp>
        <p:nvSpPr>
          <p:cNvPr id="3" name="Content Placeholder 2">
            <a:extLst>
              <a:ext uri="{FF2B5EF4-FFF2-40B4-BE49-F238E27FC236}">
                <a16:creationId xmlns:a16="http://schemas.microsoft.com/office/drawing/2014/main" id="{800461BC-56A6-3347-08FB-6A72DCFA95FE}"/>
              </a:ext>
            </a:extLst>
          </p:cNvPr>
          <p:cNvSpPr>
            <a:spLocks noGrp="1"/>
          </p:cNvSpPr>
          <p:nvPr>
            <p:ph sz="half" idx="1"/>
          </p:nvPr>
        </p:nvSpPr>
        <p:spPr>
          <a:xfrm>
            <a:off x="0" y="1800000"/>
            <a:ext cx="12252960" cy="5609187"/>
          </a:xfrm>
        </p:spPr>
        <p:txBody>
          <a:bodyPr/>
          <a:lstStyle/>
          <a:p>
            <a:pPr marL="902335" indent="-343535">
              <a:lnSpc>
                <a:spcPts val="2795"/>
              </a:lnSpc>
              <a:buFont typeface="Arial MT"/>
              <a:buChar char="•"/>
              <a:tabLst>
                <a:tab pos="902335" algn="l"/>
                <a:tab pos="902969" algn="l"/>
              </a:tabLst>
            </a:pPr>
            <a:r>
              <a:rPr lang="en-GB" dirty="0"/>
              <a:t>Python</a:t>
            </a:r>
            <a:r>
              <a:rPr lang="en-GB" spc="-15" dirty="0"/>
              <a:t> </a:t>
            </a:r>
            <a:r>
              <a:rPr lang="en-GB" dirty="0"/>
              <a:t>is a</a:t>
            </a:r>
            <a:r>
              <a:rPr lang="en-GB" spc="-20" dirty="0"/>
              <a:t> </a:t>
            </a:r>
            <a:r>
              <a:rPr lang="en-GB" spc="-10" dirty="0"/>
              <a:t>high-level</a:t>
            </a:r>
            <a:r>
              <a:rPr lang="en-GB" spc="5" dirty="0"/>
              <a:t> </a:t>
            </a:r>
            <a:r>
              <a:rPr lang="en-GB" spc="-10" dirty="0"/>
              <a:t>programming</a:t>
            </a:r>
            <a:r>
              <a:rPr lang="en-GB" spc="-25" dirty="0"/>
              <a:t> </a:t>
            </a:r>
            <a:r>
              <a:rPr lang="en-GB" spc="-5" dirty="0"/>
              <a:t>language.</a:t>
            </a:r>
          </a:p>
          <a:p>
            <a:pPr marL="902335" indent="-343535">
              <a:lnSpc>
                <a:spcPct val="100000"/>
              </a:lnSpc>
              <a:buFont typeface="Arial MT"/>
              <a:buChar char="•"/>
              <a:tabLst>
                <a:tab pos="902335" algn="l"/>
                <a:tab pos="902969" algn="l"/>
              </a:tabLst>
            </a:pPr>
            <a:r>
              <a:rPr lang="en-GB" spc="-5" dirty="0"/>
              <a:t>Visit</a:t>
            </a:r>
            <a:r>
              <a:rPr lang="en-GB" spc="-30" dirty="0">
                <a:solidFill>
                  <a:srgbClr val="0462C1"/>
                </a:solidFill>
              </a:rPr>
              <a:t> </a:t>
            </a:r>
            <a:r>
              <a:rPr lang="en-GB" u="heavy" spc="-15" dirty="0">
                <a:solidFill>
                  <a:srgbClr val="0462C1"/>
                </a:solidFill>
                <a:uFill>
                  <a:solidFill>
                    <a:srgbClr val="0462C1"/>
                  </a:solidFill>
                </a:uFill>
                <a:hlinkClick r:id="rId2"/>
              </a:rPr>
              <a:t>http://www.python.org</a:t>
            </a:r>
          </a:p>
          <a:p>
            <a:pPr marL="902335" indent="-343535">
              <a:lnSpc>
                <a:spcPct val="100000"/>
              </a:lnSpc>
              <a:buFont typeface="Arial MT"/>
              <a:buChar char="•"/>
              <a:tabLst>
                <a:tab pos="902335" algn="l"/>
                <a:tab pos="902969" algn="l"/>
              </a:tabLst>
            </a:pPr>
            <a:r>
              <a:rPr lang="en-GB" spc="-5" dirty="0"/>
              <a:t>The</a:t>
            </a:r>
            <a:r>
              <a:rPr lang="en-GB" dirty="0"/>
              <a:t> </a:t>
            </a:r>
            <a:r>
              <a:rPr lang="en-GB" spc="-15" dirty="0"/>
              <a:t>latest</a:t>
            </a:r>
            <a:r>
              <a:rPr lang="en-GB" spc="-30" dirty="0"/>
              <a:t> </a:t>
            </a:r>
            <a:r>
              <a:rPr lang="en-GB" spc="-15" dirty="0"/>
              <a:t>version </a:t>
            </a:r>
            <a:r>
              <a:rPr lang="en-GB" spc="-5" dirty="0"/>
              <a:t>(3.13.0).</a:t>
            </a:r>
          </a:p>
          <a:p>
            <a:pPr marL="902335" marR="1773555" indent="-342900">
              <a:lnSpc>
                <a:spcPts val="2590"/>
              </a:lnSpc>
              <a:buFont typeface="Arial MT"/>
              <a:buChar char="•"/>
              <a:tabLst>
                <a:tab pos="902335" algn="l"/>
                <a:tab pos="902969" algn="l"/>
              </a:tabLst>
            </a:pPr>
            <a:r>
              <a:rPr lang="en-GB" spc="-5" dirty="0"/>
              <a:t>Comes </a:t>
            </a:r>
            <a:r>
              <a:rPr lang="en-GB" dirty="0"/>
              <a:t>with the IDLE </a:t>
            </a:r>
            <a:r>
              <a:rPr lang="en-GB" spc="-15" dirty="0"/>
              <a:t>(Integrated </a:t>
            </a:r>
            <a:r>
              <a:rPr lang="en-GB" spc="-10" dirty="0"/>
              <a:t>Development </a:t>
            </a:r>
            <a:r>
              <a:rPr lang="en-GB" dirty="0"/>
              <a:t>and </a:t>
            </a:r>
            <a:r>
              <a:rPr lang="en-GB" spc="-5" dirty="0"/>
              <a:t>Learning </a:t>
            </a:r>
            <a:r>
              <a:rPr lang="en-GB" spc="-530" dirty="0"/>
              <a:t> </a:t>
            </a:r>
            <a:r>
              <a:rPr lang="en-GB" spc="-10" dirty="0"/>
              <a:t>Environment)</a:t>
            </a:r>
          </a:p>
          <a:p>
            <a:pPr marL="902335" indent="-343535">
              <a:lnSpc>
                <a:spcPct val="100000"/>
              </a:lnSpc>
              <a:buFont typeface="Arial MT"/>
              <a:buChar char="•"/>
              <a:tabLst>
                <a:tab pos="902335" algn="l"/>
                <a:tab pos="902969" algn="l"/>
              </a:tabLst>
            </a:pPr>
            <a:r>
              <a:rPr lang="en-GB" dirty="0"/>
              <a:t>In</a:t>
            </a:r>
            <a:r>
              <a:rPr lang="en-GB" spc="-5" dirty="0"/>
              <a:t> this</a:t>
            </a:r>
            <a:r>
              <a:rPr lang="en-GB" spc="-10" dirty="0"/>
              <a:t> </a:t>
            </a:r>
            <a:r>
              <a:rPr lang="en-GB" dirty="0"/>
              <a:t>class,</a:t>
            </a:r>
            <a:r>
              <a:rPr lang="en-GB" spc="-25" dirty="0"/>
              <a:t> </a:t>
            </a:r>
            <a:r>
              <a:rPr lang="en-GB" spc="-15" dirty="0"/>
              <a:t>we </a:t>
            </a:r>
            <a:r>
              <a:rPr lang="en-GB" dirty="0"/>
              <a:t>will</a:t>
            </a:r>
            <a:r>
              <a:rPr lang="en-GB" spc="-20" dirty="0"/>
              <a:t> </a:t>
            </a:r>
            <a:r>
              <a:rPr lang="en-GB" spc="-5" dirty="0"/>
              <a:t>use</a:t>
            </a:r>
            <a:r>
              <a:rPr lang="en-GB" spc="10" dirty="0"/>
              <a:t> </a:t>
            </a:r>
            <a:r>
              <a:rPr lang="en-GB" spc="-10" dirty="0" err="1"/>
              <a:t>EduLab</a:t>
            </a:r>
            <a:r>
              <a:rPr lang="en-GB" spc="-10" dirty="0"/>
              <a:t> </a:t>
            </a:r>
            <a:r>
              <a:rPr lang="en-GB" spc="-5" dirty="0"/>
              <a:t>(a</a:t>
            </a:r>
            <a:r>
              <a:rPr lang="en-GB" spc="-15" dirty="0"/>
              <a:t> </a:t>
            </a:r>
            <a:r>
              <a:rPr lang="en-GB" dirty="0"/>
              <a:t>virtual</a:t>
            </a:r>
            <a:r>
              <a:rPr lang="en-GB" spc="-5" dirty="0"/>
              <a:t> </a:t>
            </a:r>
            <a:r>
              <a:rPr lang="en-GB" spc="-10" dirty="0"/>
              <a:t>environment) </a:t>
            </a:r>
            <a:r>
              <a:rPr lang="en-GB" dirty="0"/>
              <a:t>which</a:t>
            </a:r>
            <a:r>
              <a:rPr lang="en-GB" spc="-15" dirty="0"/>
              <a:t> </a:t>
            </a:r>
            <a:r>
              <a:rPr lang="en-GB" spc="-5" dirty="0"/>
              <a:t>has</a:t>
            </a:r>
            <a:r>
              <a:rPr lang="en-GB" spc="-10" dirty="0"/>
              <a:t> </a:t>
            </a:r>
            <a:r>
              <a:rPr lang="en-GB" dirty="0"/>
              <a:t>IDLE.</a:t>
            </a:r>
          </a:p>
          <a:p>
            <a:endParaRPr lang="en-AU" dirty="0"/>
          </a:p>
        </p:txBody>
      </p:sp>
    </p:spTree>
    <p:extLst>
      <p:ext uri="{BB962C8B-B14F-4D97-AF65-F5344CB8AC3E}">
        <p14:creationId xmlns:p14="http://schemas.microsoft.com/office/powerpoint/2010/main" val="2858624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D668-7BC2-112A-E5DB-540EE9F1BC59}"/>
              </a:ext>
            </a:extLst>
          </p:cNvPr>
          <p:cNvSpPr>
            <a:spLocks noGrp="1"/>
          </p:cNvSpPr>
          <p:nvPr>
            <p:ph type="title"/>
          </p:nvPr>
        </p:nvSpPr>
        <p:spPr/>
        <p:txBody>
          <a:bodyPr/>
          <a:lstStyle/>
          <a:p>
            <a:r>
              <a:rPr lang="en-AU" spc="-5" dirty="0"/>
              <a:t>IDLE</a:t>
            </a:r>
            <a:endParaRPr lang="en-AU" dirty="0"/>
          </a:p>
        </p:txBody>
      </p:sp>
      <p:pic>
        <p:nvPicPr>
          <p:cNvPr id="4" name="Content Placeholder 3">
            <a:extLst>
              <a:ext uri="{FF2B5EF4-FFF2-40B4-BE49-F238E27FC236}">
                <a16:creationId xmlns:a16="http://schemas.microsoft.com/office/drawing/2014/main" id="{D1B693E3-B54B-1618-14DF-5D1929BFE72A}"/>
              </a:ext>
            </a:extLst>
          </p:cNvPr>
          <p:cNvPicPr>
            <a:picLocks noGrp="1" noChangeAspect="1"/>
          </p:cNvPicPr>
          <p:nvPr>
            <p:ph sz="half" idx="1"/>
          </p:nvPr>
        </p:nvPicPr>
        <p:blipFill>
          <a:blip r:embed="rId3"/>
          <a:stretch>
            <a:fillRect/>
          </a:stretch>
        </p:blipFill>
        <p:spPr>
          <a:xfrm>
            <a:off x="1962860" y="1833363"/>
            <a:ext cx="8608298" cy="4865030"/>
          </a:xfrm>
          <a:prstGeom prst="rect">
            <a:avLst/>
          </a:prstGeom>
        </p:spPr>
      </p:pic>
    </p:spTree>
    <p:extLst>
      <p:ext uri="{BB962C8B-B14F-4D97-AF65-F5344CB8AC3E}">
        <p14:creationId xmlns:p14="http://schemas.microsoft.com/office/powerpoint/2010/main" val="119148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A40D-FCB0-E636-46E3-1562C30EEB27}"/>
              </a:ext>
            </a:extLst>
          </p:cNvPr>
          <p:cNvSpPr>
            <a:spLocks noGrp="1"/>
          </p:cNvSpPr>
          <p:nvPr>
            <p:ph type="title"/>
          </p:nvPr>
        </p:nvSpPr>
        <p:spPr/>
        <p:txBody>
          <a:bodyPr/>
          <a:lstStyle/>
          <a:p>
            <a:r>
              <a:rPr lang="en-AU" dirty="0"/>
              <a:t>IDLE</a:t>
            </a:r>
          </a:p>
        </p:txBody>
      </p:sp>
      <p:pic>
        <p:nvPicPr>
          <p:cNvPr id="6" name="Content Placeholder 5">
            <a:extLst>
              <a:ext uri="{FF2B5EF4-FFF2-40B4-BE49-F238E27FC236}">
                <a16:creationId xmlns:a16="http://schemas.microsoft.com/office/drawing/2014/main" id="{37F08AC5-AF93-888B-0EA0-A6CA1D581F47}"/>
              </a:ext>
            </a:extLst>
          </p:cNvPr>
          <p:cNvPicPr>
            <a:picLocks noGrp="1" noChangeAspect="1"/>
          </p:cNvPicPr>
          <p:nvPr>
            <p:ph sz="half" idx="1"/>
          </p:nvPr>
        </p:nvPicPr>
        <p:blipFill>
          <a:blip r:embed="rId2"/>
          <a:stretch>
            <a:fillRect/>
          </a:stretch>
        </p:blipFill>
        <p:spPr>
          <a:xfrm>
            <a:off x="539750" y="2038047"/>
            <a:ext cx="5219700" cy="5132993"/>
          </a:xfrm>
          <a:prstGeom prst="rect">
            <a:avLst/>
          </a:prstGeom>
        </p:spPr>
      </p:pic>
      <p:pic>
        <p:nvPicPr>
          <p:cNvPr id="7" name="Content Placeholder 6">
            <a:extLst>
              <a:ext uri="{FF2B5EF4-FFF2-40B4-BE49-F238E27FC236}">
                <a16:creationId xmlns:a16="http://schemas.microsoft.com/office/drawing/2014/main" id="{90A609FD-25C3-A797-58C2-FBBD84999FC4}"/>
              </a:ext>
            </a:extLst>
          </p:cNvPr>
          <p:cNvPicPr>
            <a:picLocks noGrp="1" noChangeAspect="1"/>
          </p:cNvPicPr>
          <p:nvPr>
            <p:ph sz="half" idx="13"/>
          </p:nvPr>
        </p:nvPicPr>
        <p:blipFill>
          <a:blip r:embed="rId3"/>
          <a:stretch>
            <a:fillRect/>
          </a:stretch>
        </p:blipFill>
        <p:spPr>
          <a:xfrm>
            <a:off x="6135590" y="1900733"/>
            <a:ext cx="5188146" cy="5407621"/>
          </a:xfrm>
          <a:prstGeom prst="rect">
            <a:avLst/>
          </a:prstGeom>
        </p:spPr>
      </p:pic>
    </p:spTree>
    <p:extLst>
      <p:ext uri="{BB962C8B-B14F-4D97-AF65-F5344CB8AC3E}">
        <p14:creationId xmlns:p14="http://schemas.microsoft.com/office/powerpoint/2010/main" val="4103802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0FC3D9-8E46-4003-B9C1-B476CCE3E236}"/>
              </a:ext>
            </a:extLst>
          </p:cNvPr>
          <p:cNvSpPr>
            <a:spLocks noGrp="1"/>
          </p:cNvSpPr>
          <p:nvPr>
            <p:ph type="sldNum" sz="quarter" idx="4294967295"/>
          </p:nvPr>
        </p:nvSpPr>
        <p:spPr>
          <a:xfrm>
            <a:off x="9360000" y="7006704"/>
            <a:ext cx="1211021" cy="402483"/>
          </a:xfrm>
          <a:prstGeom prst="rect">
            <a:avLst/>
          </a:prstGeom>
        </p:spPr>
        <p:txBody>
          <a:bodyPr/>
          <a:lstStyle/>
          <a:p>
            <a:fld id="{37EA776D-3F53-4807-875D-C6A1D1047173}" type="slidenum">
              <a:rPr lang="en-AU" smtClean="0"/>
              <a:t>3</a:t>
            </a:fld>
            <a:endParaRPr lang="en-AU" dirty="0"/>
          </a:p>
        </p:txBody>
      </p:sp>
      <p:sp>
        <p:nvSpPr>
          <p:cNvPr id="5" name="Title 4">
            <a:extLst>
              <a:ext uri="{FF2B5EF4-FFF2-40B4-BE49-F238E27FC236}">
                <a16:creationId xmlns:a16="http://schemas.microsoft.com/office/drawing/2014/main" id="{3FC71EBC-C241-AAD6-DA84-E98D25360A27}"/>
              </a:ext>
            </a:extLst>
          </p:cNvPr>
          <p:cNvSpPr>
            <a:spLocks noGrp="1"/>
          </p:cNvSpPr>
          <p:nvPr>
            <p:ph type="title"/>
          </p:nvPr>
        </p:nvSpPr>
        <p:spPr>
          <a:xfrm>
            <a:off x="539750" y="286373"/>
            <a:ext cx="10799763" cy="1046505"/>
          </a:xfrm>
          <a:prstGeom prst="rect">
            <a:avLst/>
          </a:prstGeom>
        </p:spPr>
        <p:txBody>
          <a:bodyPr wrap="square">
            <a:spAutoFit/>
          </a:bodyPr>
          <a:lstStyle/>
          <a:p>
            <a:pPr lvl="0"/>
            <a:r>
              <a:rPr lang="en-US" altLang="zh-CN" sz="6889" dirty="0">
                <a:latin typeface="Dodger" panose="00000400000000000000" pitchFamily="2" charset="0"/>
                <a:ea typeface="+mj-ea"/>
              </a:rPr>
              <a:t>This  Lecture</a:t>
            </a:r>
          </a:p>
        </p:txBody>
      </p:sp>
      <p:sp>
        <p:nvSpPr>
          <p:cNvPr id="6" name="Subtitle 2">
            <a:extLst>
              <a:ext uri="{FF2B5EF4-FFF2-40B4-BE49-F238E27FC236}">
                <a16:creationId xmlns:a16="http://schemas.microsoft.com/office/drawing/2014/main" id="{DDFCEABF-BDF4-CEFA-6598-DDE663DAB1A7}"/>
              </a:ext>
            </a:extLst>
          </p:cNvPr>
          <p:cNvSpPr>
            <a:spLocks noGrp="1"/>
          </p:cNvSpPr>
          <p:nvPr>
            <p:ph sz="half" idx="1"/>
          </p:nvPr>
        </p:nvSpPr>
        <p:spPr>
          <a:xfrm>
            <a:off x="539750" y="1800225"/>
            <a:ext cx="10799763" cy="5608638"/>
          </a:xfrm>
          <a:solidFill>
            <a:srgbClr val="FFFFFF">
              <a:alpha val="50980"/>
            </a:srgbClr>
          </a:solidFill>
        </p:spPr>
        <p:txBody>
          <a:bodyPr/>
          <a:lstStyle/>
          <a:p>
            <a:pPr marL="469073" marR="410562" indent="-457200">
              <a:lnSpc>
                <a:spcPct val="150000"/>
              </a:lnSpc>
              <a:spcBef>
                <a:spcPts val="98"/>
              </a:spcBef>
              <a:buSzPct val="45312"/>
              <a:tabLst>
                <a:tab pos="331824" algn="l"/>
                <a:tab pos="332449" algn="l"/>
              </a:tabLst>
            </a:pPr>
            <a:r>
              <a:rPr lang="en-US" spc="123" dirty="0">
                <a:cs typeface="Calibri"/>
              </a:rPr>
              <a:t>Introduction</a:t>
            </a:r>
          </a:p>
          <a:p>
            <a:pPr marL="469073" marR="410562" indent="-457200">
              <a:lnSpc>
                <a:spcPct val="150000"/>
              </a:lnSpc>
              <a:spcBef>
                <a:spcPts val="98"/>
              </a:spcBef>
              <a:buSzPct val="45312"/>
              <a:tabLst>
                <a:tab pos="331824" algn="l"/>
                <a:tab pos="332449" algn="l"/>
              </a:tabLst>
            </a:pPr>
            <a:r>
              <a:rPr lang="en-US" spc="123" dirty="0">
                <a:cs typeface="Calibri"/>
              </a:rPr>
              <a:t>Course Details</a:t>
            </a:r>
          </a:p>
          <a:p>
            <a:pPr marL="1016000" indent="-457200">
              <a:lnSpc>
                <a:spcPct val="100000"/>
              </a:lnSpc>
              <a:spcBef>
                <a:spcPts val="710"/>
              </a:spcBef>
              <a:tabLst>
                <a:tab pos="902335" algn="l"/>
                <a:tab pos="902969" algn="l"/>
              </a:tabLst>
            </a:pPr>
            <a:r>
              <a:rPr lang="en-GB" spc="-5" dirty="0"/>
              <a:t>Assessment</a:t>
            </a:r>
            <a:r>
              <a:rPr lang="en-GB" spc="-45" dirty="0"/>
              <a:t> </a:t>
            </a:r>
            <a:r>
              <a:rPr lang="en-GB" spc="-10" dirty="0"/>
              <a:t>Information</a:t>
            </a:r>
          </a:p>
          <a:p>
            <a:pPr marL="1016000" indent="-457200">
              <a:lnSpc>
                <a:spcPct val="100000"/>
              </a:lnSpc>
              <a:spcBef>
                <a:spcPts val="705"/>
              </a:spcBef>
              <a:tabLst>
                <a:tab pos="902335" algn="l"/>
                <a:tab pos="902969" algn="l"/>
              </a:tabLst>
            </a:pPr>
            <a:r>
              <a:rPr lang="en-GB" spc="-10" dirty="0"/>
              <a:t>Computer</a:t>
            </a:r>
            <a:r>
              <a:rPr lang="en-GB" spc="-45" dirty="0"/>
              <a:t> </a:t>
            </a:r>
            <a:r>
              <a:rPr lang="en-GB" spc="-10" dirty="0"/>
              <a:t>processing</a:t>
            </a:r>
          </a:p>
          <a:p>
            <a:pPr marL="1016000" indent="-457200">
              <a:lnSpc>
                <a:spcPct val="100000"/>
              </a:lnSpc>
              <a:spcBef>
                <a:spcPts val="720"/>
              </a:spcBef>
              <a:tabLst>
                <a:tab pos="902335" algn="l"/>
                <a:tab pos="902969" algn="l"/>
              </a:tabLst>
            </a:pPr>
            <a:r>
              <a:rPr lang="en-GB" dirty="0"/>
              <a:t>Python,</a:t>
            </a:r>
            <a:r>
              <a:rPr lang="en-GB" spc="-35" dirty="0"/>
              <a:t> </a:t>
            </a:r>
            <a:r>
              <a:rPr lang="en-GB" spc="-10" dirty="0"/>
              <a:t>IDLE</a:t>
            </a:r>
          </a:p>
          <a:p>
            <a:pPr marL="1016000" indent="-457200">
              <a:lnSpc>
                <a:spcPct val="100000"/>
              </a:lnSpc>
              <a:spcBef>
                <a:spcPts val="720"/>
              </a:spcBef>
              <a:tabLst>
                <a:tab pos="902335" algn="l"/>
                <a:tab pos="902969" algn="l"/>
              </a:tabLst>
            </a:pPr>
            <a:r>
              <a:rPr lang="en-GB" dirty="0"/>
              <a:t>C</a:t>
            </a:r>
            <a:r>
              <a:rPr lang="en-GB" sz="3200" dirty="0"/>
              <a:t>oding styles, variable naming, commenting</a:t>
            </a:r>
            <a:endParaRPr lang="en-GB" spc="-10" dirty="0"/>
          </a:p>
          <a:p>
            <a:pPr marL="1016000" indent="-457200">
              <a:lnSpc>
                <a:spcPct val="100000"/>
              </a:lnSpc>
              <a:spcBef>
                <a:spcPts val="710"/>
              </a:spcBef>
              <a:tabLst>
                <a:tab pos="902335" algn="l"/>
                <a:tab pos="902969" algn="l"/>
              </a:tabLst>
            </a:pPr>
            <a:r>
              <a:rPr lang="en-GB" spc="-5" dirty="0"/>
              <a:t>Summary</a:t>
            </a:r>
          </a:p>
          <a:p>
            <a:pPr marL="349321" marR="410562" indent="-337448" algn="l">
              <a:lnSpc>
                <a:spcPct val="150000"/>
              </a:lnSpc>
              <a:spcBef>
                <a:spcPts val="98"/>
              </a:spcBef>
              <a:buSzPct val="45312"/>
              <a:buFont typeface="Arial" panose="020B0604020202020204" pitchFamily="34" charset="0"/>
              <a:buChar char="•"/>
              <a:tabLst>
                <a:tab pos="331824" algn="l"/>
                <a:tab pos="332449" algn="l"/>
              </a:tabLst>
            </a:pPr>
            <a:endParaRPr lang="en-US" spc="123" dirty="0">
              <a:cs typeface="Calibri"/>
            </a:endParaRPr>
          </a:p>
          <a:p>
            <a:pPr marL="337448" indent="-337448" algn="l">
              <a:buFont typeface="Arial" pitchFamily="34" charset="0"/>
              <a:buChar char="•"/>
            </a:pPr>
            <a:endParaRPr lang="en-AU" dirty="0"/>
          </a:p>
        </p:txBody>
      </p:sp>
    </p:spTree>
    <p:extLst>
      <p:ext uri="{BB962C8B-B14F-4D97-AF65-F5344CB8AC3E}">
        <p14:creationId xmlns:p14="http://schemas.microsoft.com/office/powerpoint/2010/main" val="1742512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00F7-B21E-FE28-819E-C8E91318F0EA}"/>
              </a:ext>
            </a:extLst>
          </p:cNvPr>
          <p:cNvSpPr>
            <a:spLocks noGrp="1"/>
          </p:cNvSpPr>
          <p:nvPr>
            <p:ph type="title"/>
          </p:nvPr>
        </p:nvSpPr>
        <p:spPr/>
        <p:txBody>
          <a:bodyPr/>
          <a:lstStyle/>
          <a:p>
            <a:r>
              <a:rPr lang="en-AU" spc="-15" dirty="0"/>
              <a:t>Comments</a:t>
            </a:r>
            <a:endParaRPr lang="en-AU" dirty="0"/>
          </a:p>
        </p:txBody>
      </p:sp>
      <p:pic>
        <p:nvPicPr>
          <p:cNvPr id="4" name="Content Placeholder 3">
            <a:extLst>
              <a:ext uri="{FF2B5EF4-FFF2-40B4-BE49-F238E27FC236}">
                <a16:creationId xmlns:a16="http://schemas.microsoft.com/office/drawing/2014/main" id="{61BF74FD-75A9-39B0-9050-425699EB6CBA}"/>
              </a:ext>
            </a:extLst>
          </p:cNvPr>
          <p:cNvPicPr>
            <a:picLocks noGrp="1" noChangeAspect="1"/>
          </p:cNvPicPr>
          <p:nvPr>
            <p:ph sz="half" idx="1"/>
          </p:nvPr>
        </p:nvPicPr>
        <p:blipFill>
          <a:blip r:embed="rId3"/>
          <a:stretch>
            <a:fillRect/>
          </a:stretch>
        </p:blipFill>
        <p:spPr>
          <a:xfrm>
            <a:off x="428737" y="1729074"/>
            <a:ext cx="5511262" cy="4389500"/>
          </a:xfrm>
          <a:prstGeom prst="rect">
            <a:avLst/>
          </a:prstGeom>
        </p:spPr>
      </p:pic>
      <p:pic>
        <p:nvPicPr>
          <p:cNvPr id="5" name="Picture 4">
            <a:extLst>
              <a:ext uri="{FF2B5EF4-FFF2-40B4-BE49-F238E27FC236}">
                <a16:creationId xmlns:a16="http://schemas.microsoft.com/office/drawing/2014/main" id="{B06928B8-D0D9-0CC3-7ACC-CBB9081AB675}"/>
              </a:ext>
            </a:extLst>
          </p:cNvPr>
          <p:cNvPicPr>
            <a:picLocks noChangeAspect="1"/>
          </p:cNvPicPr>
          <p:nvPr/>
        </p:nvPicPr>
        <p:blipFill>
          <a:blip r:embed="rId4"/>
          <a:stretch>
            <a:fillRect/>
          </a:stretch>
        </p:blipFill>
        <p:spPr>
          <a:xfrm>
            <a:off x="6873757" y="1886864"/>
            <a:ext cx="5013443" cy="4788255"/>
          </a:xfrm>
          <a:prstGeom prst="rect">
            <a:avLst/>
          </a:prstGeom>
        </p:spPr>
      </p:pic>
    </p:spTree>
    <p:extLst>
      <p:ext uri="{BB962C8B-B14F-4D97-AF65-F5344CB8AC3E}">
        <p14:creationId xmlns:p14="http://schemas.microsoft.com/office/powerpoint/2010/main" val="3028763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B8373-99CB-0E19-725C-FAB83CD15B0A}"/>
              </a:ext>
            </a:extLst>
          </p:cNvPr>
          <p:cNvSpPr>
            <a:spLocks noGrp="1"/>
          </p:cNvSpPr>
          <p:nvPr>
            <p:ph type="title"/>
          </p:nvPr>
        </p:nvSpPr>
        <p:spPr/>
        <p:txBody>
          <a:bodyPr/>
          <a:lstStyle/>
          <a:p>
            <a:r>
              <a:rPr lang="en-AU" spc="-390" dirty="0"/>
              <a:t>V</a:t>
            </a:r>
            <a:r>
              <a:rPr lang="en-AU" spc="-5" dirty="0"/>
              <a:t>ariables</a:t>
            </a:r>
            <a:endParaRPr lang="en-AU" dirty="0"/>
          </a:p>
        </p:txBody>
      </p:sp>
      <p:pic>
        <p:nvPicPr>
          <p:cNvPr id="5" name="Content Placeholder 4">
            <a:extLst>
              <a:ext uri="{FF2B5EF4-FFF2-40B4-BE49-F238E27FC236}">
                <a16:creationId xmlns:a16="http://schemas.microsoft.com/office/drawing/2014/main" id="{AE0BD3C0-23D9-1A27-8C21-6CA60B3FDEED}"/>
              </a:ext>
            </a:extLst>
          </p:cNvPr>
          <p:cNvPicPr>
            <a:picLocks noGrp="1" noChangeAspect="1"/>
          </p:cNvPicPr>
          <p:nvPr>
            <p:ph sz="half" idx="1"/>
          </p:nvPr>
        </p:nvPicPr>
        <p:blipFill>
          <a:blip r:embed="rId3"/>
          <a:stretch>
            <a:fillRect/>
          </a:stretch>
        </p:blipFill>
        <p:spPr>
          <a:xfrm>
            <a:off x="539750" y="2502806"/>
            <a:ext cx="5219700" cy="4203475"/>
          </a:xfrm>
          <a:prstGeom prst="rect">
            <a:avLst/>
          </a:prstGeom>
        </p:spPr>
      </p:pic>
      <p:sp>
        <p:nvSpPr>
          <p:cNvPr id="6" name="object 5">
            <a:extLst>
              <a:ext uri="{FF2B5EF4-FFF2-40B4-BE49-F238E27FC236}">
                <a16:creationId xmlns:a16="http://schemas.microsoft.com/office/drawing/2014/main" id="{644AF179-13BF-30AF-7395-C74218FD94CA}"/>
              </a:ext>
            </a:extLst>
          </p:cNvPr>
          <p:cNvSpPr txBox="1">
            <a:spLocks noGrp="1"/>
          </p:cNvSpPr>
          <p:nvPr>
            <p:ph sz="half" idx="13"/>
          </p:nvPr>
        </p:nvSpPr>
        <p:spPr>
          <a:xfrm>
            <a:off x="6119813" y="1800225"/>
            <a:ext cx="5219700" cy="3974165"/>
          </a:xfrm>
          <a:prstGeom prst="rect">
            <a:avLst/>
          </a:prstGeom>
        </p:spPr>
        <p:txBody>
          <a:bodyPr vert="horz" wrap="square" lIns="0" tIns="69850" rIns="0" bIns="0" rtlCol="0">
            <a:spAutoFit/>
          </a:bodyPr>
          <a:lstStyle/>
          <a:p>
            <a:pPr marL="355600" marR="5080" indent="-342900">
              <a:lnSpc>
                <a:spcPts val="3560"/>
              </a:lnSpc>
              <a:spcBef>
                <a:spcPts val="550"/>
              </a:spcBef>
              <a:buFont typeface="Arial MT"/>
              <a:buChar char="•"/>
              <a:tabLst>
                <a:tab pos="354965" algn="l"/>
                <a:tab pos="355600" algn="l"/>
              </a:tabLst>
            </a:pPr>
            <a:r>
              <a:rPr sz="3300" spc="-20" dirty="0">
                <a:latin typeface="Calibri"/>
                <a:cs typeface="Calibri"/>
              </a:rPr>
              <a:t>Variables </a:t>
            </a:r>
            <a:r>
              <a:rPr sz="3300" spc="-15" dirty="0">
                <a:latin typeface="Calibri"/>
                <a:cs typeface="Calibri"/>
              </a:rPr>
              <a:t>are </a:t>
            </a:r>
            <a:r>
              <a:rPr sz="3300" spc="-5" dirty="0">
                <a:latin typeface="Calibri"/>
                <a:cs typeface="Calibri"/>
              </a:rPr>
              <a:t>used </a:t>
            </a:r>
            <a:r>
              <a:rPr sz="3300" spc="-15" dirty="0">
                <a:latin typeface="Calibri"/>
                <a:cs typeface="Calibri"/>
              </a:rPr>
              <a:t>to </a:t>
            </a:r>
            <a:r>
              <a:rPr sz="3300" spc="-10" dirty="0">
                <a:latin typeface="Calibri"/>
                <a:cs typeface="Calibri"/>
              </a:rPr>
              <a:t> remember</a:t>
            </a:r>
            <a:r>
              <a:rPr sz="3300" spc="-25" dirty="0">
                <a:latin typeface="Calibri"/>
                <a:cs typeface="Calibri"/>
              </a:rPr>
              <a:t> </a:t>
            </a:r>
            <a:r>
              <a:rPr sz="3300" spc="-5" dirty="0">
                <a:latin typeface="Calibri"/>
                <a:cs typeface="Calibri"/>
              </a:rPr>
              <a:t>some</a:t>
            </a:r>
            <a:r>
              <a:rPr sz="3300" spc="-35" dirty="0">
                <a:latin typeface="Calibri"/>
                <a:cs typeface="Calibri"/>
              </a:rPr>
              <a:t> </a:t>
            </a:r>
            <a:r>
              <a:rPr sz="3300" spc="-10" dirty="0">
                <a:latin typeface="Calibri"/>
                <a:cs typeface="Calibri"/>
              </a:rPr>
              <a:t>values.</a:t>
            </a:r>
            <a:endParaRPr sz="3300" dirty="0">
              <a:latin typeface="Calibri"/>
              <a:cs typeface="Calibri"/>
            </a:endParaRPr>
          </a:p>
          <a:p>
            <a:pPr marL="355600" marR="1120775" indent="-342900">
              <a:lnSpc>
                <a:spcPts val="3570"/>
              </a:lnSpc>
              <a:spcBef>
                <a:spcPts val="1010"/>
              </a:spcBef>
              <a:buFont typeface="Arial MT"/>
              <a:buChar char="•"/>
              <a:tabLst>
                <a:tab pos="354965" algn="l"/>
                <a:tab pos="355600" algn="l"/>
              </a:tabLst>
            </a:pPr>
            <a:r>
              <a:rPr sz="3300" dirty="0">
                <a:latin typeface="Calibri"/>
                <a:cs typeface="Calibri"/>
              </a:rPr>
              <a:t>3</a:t>
            </a:r>
            <a:r>
              <a:rPr sz="3300" spc="-30" dirty="0">
                <a:latin typeface="Calibri"/>
                <a:cs typeface="Calibri"/>
              </a:rPr>
              <a:t> </a:t>
            </a:r>
            <a:r>
              <a:rPr sz="3300" spc="-20" dirty="0">
                <a:latin typeface="Calibri"/>
                <a:cs typeface="Calibri"/>
              </a:rPr>
              <a:t>Variables</a:t>
            </a:r>
            <a:r>
              <a:rPr sz="3300" spc="-30" dirty="0">
                <a:latin typeface="Calibri"/>
                <a:cs typeface="Calibri"/>
              </a:rPr>
              <a:t> </a:t>
            </a:r>
            <a:r>
              <a:rPr sz="3300" spc="-5" dirty="0">
                <a:latin typeface="Calibri"/>
                <a:cs typeface="Calibri"/>
              </a:rPr>
              <a:t>in</a:t>
            </a:r>
            <a:r>
              <a:rPr sz="3300" spc="-30" dirty="0">
                <a:latin typeface="Calibri"/>
                <a:cs typeface="Calibri"/>
              </a:rPr>
              <a:t> </a:t>
            </a:r>
            <a:r>
              <a:rPr sz="3300" dirty="0">
                <a:latin typeface="Calibri"/>
                <a:cs typeface="Calibri"/>
              </a:rPr>
              <a:t>this </a:t>
            </a:r>
            <a:r>
              <a:rPr sz="3300" spc="-730" dirty="0">
                <a:latin typeface="Calibri"/>
                <a:cs typeface="Calibri"/>
              </a:rPr>
              <a:t> </a:t>
            </a:r>
            <a:r>
              <a:rPr sz="3300" spc="-20" dirty="0">
                <a:latin typeface="Calibri"/>
                <a:cs typeface="Calibri"/>
              </a:rPr>
              <a:t>program:</a:t>
            </a:r>
            <a:endParaRPr sz="3300" dirty="0">
              <a:latin typeface="Calibri"/>
              <a:cs typeface="Calibri"/>
            </a:endParaRPr>
          </a:p>
          <a:p>
            <a:pPr marL="812800" lvl="1" indent="-342900">
              <a:lnSpc>
                <a:spcPct val="100000"/>
              </a:lnSpc>
              <a:spcBef>
                <a:spcPts val="2170"/>
              </a:spcBef>
              <a:buFont typeface="Arial MT"/>
              <a:buChar char="•"/>
              <a:tabLst>
                <a:tab pos="812165" algn="l"/>
                <a:tab pos="812800" algn="l"/>
              </a:tabLst>
            </a:pPr>
            <a:r>
              <a:rPr lang="en-GB" sz="1900" spc="-15" dirty="0">
                <a:latin typeface="Calibri"/>
                <a:cs typeface="Calibri"/>
              </a:rPr>
              <a:t>sum</a:t>
            </a:r>
            <a:endParaRPr sz="1900" dirty="0">
              <a:latin typeface="Calibri"/>
              <a:cs typeface="Calibri"/>
            </a:endParaRPr>
          </a:p>
          <a:p>
            <a:pPr lvl="1">
              <a:lnSpc>
                <a:spcPct val="100000"/>
              </a:lnSpc>
              <a:spcBef>
                <a:spcPts val="40"/>
              </a:spcBef>
              <a:buFont typeface="Arial MT"/>
              <a:buChar char="•"/>
            </a:pPr>
            <a:endParaRPr sz="2250" dirty="0">
              <a:latin typeface="Calibri"/>
              <a:cs typeface="Calibri"/>
            </a:endParaRPr>
          </a:p>
          <a:p>
            <a:pPr marL="812800" lvl="1" indent="-342900">
              <a:lnSpc>
                <a:spcPct val="100000"/>
              </a:lnSpc>
              <a:buFont typeface="Arial MT"/>
              <a:buChar char="•"/>
              <a:tabLst>
                <a:tab pos="812165" algn="l"/>
                <a:tab pos="812800" algn="l"/>
              </a:tabLst>
            </a:pPr>
            <a:r>
              <a:rPr sz="1900" spc="-15" dirty="0">
                <a:latin typeface="Calibri"/>
                <a:cs typeface="Calibri"/>
              </a:rPr>
              <a:t>counter</a:t>
            </a:r>
            <a:endParaRPr sz="1900" dirty="0">
              <a:latin typeface="Calibri"/>
              <a:cs typeface="Calibri"/>
            </a:endParaRPr>
          </a:p>
          <a:p>
            <a:pPr lvl="1">
              <a:lnSpc>
                <a:spcPct val="100000"/>
              </a:lnSpc>
              <a:spcBef>
                <a:spcPts val="25"/>
              </a:spcBef>
              <a:buFont typeface="Arial MT"/>
              <a:buChar char="•"/>
            </a:pPr>
            <a:endParaRPr sz="2250" dirty="0">
              <a:latin typeface="Calibri"/>
              <a:cs typeface="Calibri"/>
            </a:endParaRPr>
          </a:p>
          <a:p>
            <a:pPr marL="812800" lvl="1" indent="-342900">
              <a:lnSpc>
                <a:spcPct val="100000"/>
              </a:lnSpc>
              <a:buFont typeface="Arial MT"/>
              <a:buChar char="•"/>
              <a:tabLst>
                <a:tab pos="812165" algn="l"/>
                <a:tab pos="812800" algn="l"/>
              </a:tabLst>
            </a:pPr>
            <a:r>
              <a:rPr sz="1900" spc="-20" dirty="0">
                <a:latin typeface="Calibri"/>
                <a:cs typeface="Calibri"/>
              </a:rPr>
              <a:t>inValue</a:t>
            </a:r>
            <a:endParaRPr sz="1900" dirty="0">
              <a:latin typeface="Calibri"/>
              <a:cs typeface="Calibri"/>
            </a:endParaRPr>
          </a:p>
        </p:txBody>
      </p:sp>
    </p:spTree>
    <p:extLst>
      <p:ext uri="{BB962C8B-B14F-4D97-AF65-F5344CB8AC3E}">
        <p14:creationId xmlns:p14="http://schemas.microsoft.com/office/powerpoint/2010/main" val="417614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57E47-012C-844B-4135-DD06C15623EC}"/>
              </a:ext>
            </a:extLst>
          </p:cNvPr>
          <p:cNvSpPr>
            <a:spLocks noGrp="1"/>
          </p:cNvSpPr>
          <p:nvPr>
            <p:ph type="title"/>
          </p:nvPr>
        </p:nvSpPr>
        <p:spPr/>
        <p:txBody>
          <a:bodyPr/>
          <a:lstStyle/>
          <a:p>
            <a:r>
              <a:rPr kumimoji="0" lang="en-AU" sz="7000" b="1" i="0" u="none" strike="noStrike" kern="0" cap="none" spc="-5" normalizeH="0" baseline="0" noProof="0" dirty="0">
                <a:ln>
                  <a:noFill/>
                </a:ln>
                <a:effectLst/>
                <a:uLnTx/>
                <a:uFillTx/>
                <a:latin typeface="Calibri"/>
                <a:ea typeface="+mj-ea"/>
                <a:cs typeface="Calibri"/>
              </a:rPr>
              <a:t>Naming</a:t>
            </a:r>
            <a:r>
              <a:rPr kumimoji="0" lang="en-AU" sz="7000" b="1" i="0" u="none" strike="noStrike" kern="0" cap="none" spc="-40" normalizeH="0" baseline="0" noProof="0" dirty="0">
                <a:ln>
                  <a:noFill/>
                </a:ln>
                <a:effectLst/>
                <a:uLnTx/>
                <a:uFillTx/>
                <a:latin typeface="Calibri"/>
                <a:ea typeface="+mj-ea"/>
                <a:cs typeface="Calibri"/>
              </a:rPr>
              <a:t> </a:t>
            </a:r>
            <a:r>
              <a:rPr kumimoji="0" lang="en-AU" sz="7000" b="1" i="0" u="none" strike="noStrike" kern="0" cap="none" spc="-45" normalizeH="0" baseline="0" noProof="0" dirty="0">
                <a:ln>
                  <a:noFill/>
                </a:ln>
                <a:effectLst/>
                <a:uLnTx/>
                <a:uFillTx/>
                <a:latin typeface="Calibri"/>
                <a:ea typeface="+mj-ea"/>
                <a:cs typeface="Calibri"/>
              </a:rPr>
              <a:t>Variables</a:t>
            </a:r>
            <a:endParaRPr lang="en-AU" dirty="0"/>
          </a:p>
        </p:txBody>
      </p:sp>
      <p:sp>
        <p:nvSpPr>
          <p:cNvPr id="3" name="Content Placeholder 2">
            <a:extLst>
              <a:ext uri="{FF2B5EF4-FFF2-40B4-BE49-F238E27FC236}">
                <a16:creationId xmlns:a16="http://schemas.microsoft.com/office/drawing/2014/main" id="{F5C5FF78-CAA9-6648-BE7D-051E24F93A06}"/>
              </a:ext>
            </a:extLst>
          </p:cNvPr>
          <p:cNvSpPr>
            <a:spLocks noGrp="1"/>
          </p:cNvSpPr>
          <p:nvPr>
            <p:ph sz="half" idx="1"/>
          </p:nvPr>
        </p:nvSpPr>
        <p:spPr/>
        <p:txBody>
          <a:bodyPr/>
          <a:lstStyle/>
          <a:p>
            <a:pPr>
              <a:lnSpc>
                <a:spcPct val="100000"/>
              </a:lnSpc>
              <a:spcBef>
                <a:spcPts val="100"/>
              </a:spcBef>
            </a:pPr>
            <a:r>
              <a:rPr lang="en-GB" sz="3200" spc="-10" dirty="0">
                <a:latin typeface="Calibri"/>
                <a:cs typeface="Calibri"/>
              </a:rPr>
              <a:t>There</a:t>
            </a:r>
            <a:r>
              <a:rPr lang="en-GB" sz="3200" spc="5" dirty="0">
                <a:latin typeface="Calibri"/>
                <a:cs typeface="Calibri"/>
              </a:rPr>
              <a:t> </a:t>
            </a:r>
            <a:r>
              <a:rPr lang="en-GB" sz="3200" spc="-15" dirty="0">
                <a:latin typeface="Calibri"/>
                <a:cs typeface="Calibri"/>
              </a:rPr>
              <a:t>are</a:t>
            </a:r>
            <a:r>
              <a:rPr lang="en-GB" sz="3200" dirty="0">
                <a:latin typeface="Calibri"/>
                <a:cs typeface="Calibri"/>
              </a:rPr>
              <a:t> rules</a:t>
            </a:r>
            <a:r>
              <a:rPr lang="en-GB" sz="3200" spc="-5" dirty="0">
                <a:latin typeface="Calibri"/>
                <a:cs typeface="Calibri"/>
              </a:rPr>
              <a:t> </a:t>
            </a:r>
            <a:r>
              <a:rPr lang="en-GB" sz="3200" spc="-15" dirty="0">
                <a:latin typeface="Calibri"/>
                <a:cs typeface="Calibri"/>
              </a:rPr>
              <a:t>to</a:t>
            </a:r>
            <a:r>
              <a:rPr lang="en-GB" sz="3200" spc="-10" dirty="0">
                <a:latin typeface="Calibri"/>
                <a:cs typeface="Calibri"/>
              </a:rPr>
              <a:t> </a:t>
            </a:r>
            <a:r>
              <a:rPr lang="en-GB" sz="3200" spc="-15" dirty="0">
                <a:latin typeface="Calibri"/>
                <a:cs typeface="Calibri"/>
              </a:rPr>
              <a:t>follow</a:t>
            </a:r>
            <a:r>
              <a:rPr lang="en-GB" sz="3200" dirty="0">
                <a:latin typeface="Calibri"/>
                <a:cs typeface="Calibri"/>
              </a:rPr>
              <a:t> when </a:t>
            </a:r>
            <a:r>
              <a:rPr lang="en-GB" sz="3200" spc="-5" dirty="0">
                <a:latin typeface="Calibri"/>
                <a:cs typeface="Calibri"/>
              </a:rPr>
              <a:t>naming</a:t>
            </a:r>
            <a:r>
              <a:rPr lang="en-GB" sz="3200" spc="-15" dirty="0">
                <a:latin typeface="Calibri"/>
                <a:cs typeface="Calibri"/>
              </a:rPr>
              <a:t> </a:t>
            </a:r>
            <a:r>
              <a:rPr lang="en-GB" sz="3200" spc="-10" dirty="0">
                <a:latin typeface="Calibri"/>
                <a:cs typeface="Calibri"/>
              </a:rPr>
              <a:t>your</a:t>
            </a:r>
            <a:r>
              <a:rPr lang="en-GB" sz="3200" spc="-20" dirty="0">
                <a:latin typeface="Calibri"/>
                <a:cs typeface="Calibri"/>
              </a:rPr>
              <a:t> </a:t>
            </a:r>
            <a:r>
              <a:rPr lang="en-GB" sz="3200" spc="-10" dirty="0">
                <a:latin typeface="Calibri"/>
                <a:cs typeface="Calibri"/>
              </a:rPr>
              <a:t>variables.</a:t>
            </a:r>
            <a:endParaRPr lang="en-GB" sz="3200" dirty="0">
              <a:latin typeface="Calibri"/>
              <a:cs typeface="Calibri"/>
            </a:endParaRPr>
          </a:p>
          <a:p>
            <a:pPr>
              <a:lnSpc>
                <a:spcPct val="100000"/>
              </a:lnSpc>
            </a:pPr>
            <a:endParaRPr lang="en-GB" sz="2800" dirty="0">
              <a:latin typeface="Calibri"/>
              <a:cs typeface="Calibri"/>
            </a:endParaRPr>
          </a:p>
          <a:p>
            <a:pPr marL="972185" indent="-515620">
              <a:lnSpc>
                <a:spcPct val="100000"/>
              </a:lnSpc>
              <a:buAutoNum type="arabicPeriod"/>
              <a:tabLst>
                <a:tab pos="972185" algn="l"/>
                <a:tab pos="972819" algn="l"/>
              </a:tabLst>
            </a:pPr>
            <a:r>
              <a:rPr lang="en-GB" sz="2800" spc="-15" dirty="0">
                <a:latin typeface="Calibri"/>
                <a:cs typeface="Calibri"/>
              </a:rPr>
              <a:t>Variable</a:t>
            </a:r>
            <a:r>
              <a:rPr lang="en-GB" sz="2800" spc="10" dirty="0">
                <a:latin typeface="Calibri"/>
                <a:cs typeface="Calibri"/>
              </a:rPr>
              <a:t> </a:t>
            </a:r>
            <a:r>
              <a:rPr lang="en-GB" sz="2800" spc="-5" dirty="0">
                <a:latin typeface="Calibri"/>
                <a:cs typeface="Calibri"/>
              </a:rPr>
              <a:t>names</a:t>
            </a:r>
            <a:r>
              <a:rPr lang="en-GB" sz="2800" spc="5" dirty="0">
                <a:latin typeface="Calibri"/>
                <a:cs typeface="Calibri"/>
              </a:rPr>
              <a:t> </a:t>
            </a:r>
            <a:r>
              <a:rPr lang="en-GB" sz="2800" spc="-5" dirty="0">
                <a:latin typeface="Calibri"/>
                <a:cs typeface="Calibri"/>
              </a:rPr>
              <a:t>can</a:t>
            </a:r>
            <a:r>
              <a:rPr lang="en-GB" sz="2800" dirty="0">
                <a:latin typeface="Calibri"/>
                <a:cs typeface="Calibri"/>
              </a:rPr>
              <a:t> </a:t>
            </a:r>
            <a:r>
              <a:rPr lang="en-GB" sz="2800" spc="-10" dirty="0">
                <a:latin typeface="Calibri"/>
                <a:cs typeface="Calibri"/>
              </a:rPr>
              <a:t>contain</a:t>
            </a:r>
            <a:r>
              <a:rPr lang="en-GB" sz="2800" spc="-5" dirty="0">
                <a:latin typeface="Calibri"/>
                <a:cs typeface="Calibri"/>
              </a:rPr>
              <a:t> </a:t>
            </a:r>
            <a:r>
              <a:rPr lang="en-GB" sz="2800" spc="-15" dirty="0">
                <a:latin typeface="Calibri"/>
                <a:cs typeface="Calibri"/>
              </a:rPr>
              <a:t>letters,</a:t>
            </a:r>
            <a:r>
              <a:rPr lang="en-GB" sz="2800" spc="25" dirty="0">
                <a:latin typeface="Calibri"/>
                <a:cs typeface="Calibri"/>
              </a:rPr>
              <a:t> </a:t>
            </a:r>
            <a:r>
              <a:rPr lang="en-GB" sz="2800" spc="-10" dirty="0">
                <a:latin typeface="Calibri"/>
                <a:cs typeface="Calibri"/>
              </a:rPr>
              <a:t>numbers,</a:t>
            </a:r>
            <a:r>
              <a:rPr lang="en-GB" sz="2800" spc="-5" dirty="0">
                <a:latin typeface="Calibri"/>
                <a:cs typeface="Calibri"/>
              </a:rPr>
              <a:t> </a:t>
            </a:r>
            <a:r>
              <a:rPr lang="en-GB" sz="2800" dirty="0">
                <a:latin typeface="Calibri"/>
                <a:cs typeface="Calibri"/>
              </a:rPr>
              <a:t>and</a:t>
            </a:r>
            <a:r>
              <a:rPr lang="en-GB" sz="2800" spc="5" dirty="0">
                <a:latin typeface="Calibri"/>
                <a:cs typeface="Calibri"/>
              </a:rPr>
              <a:t> </a:t>
            </a:r>
            <a:r>
              <a:rPr lang="en-GB" sz="2800" dirty="0">
                <a:latin typeface="Calibri"/>
                <a:cs typeface="Calibri"/>
              </a:rPr>
              <a:t>the</a:t>
            </a:r>
            <a:r>
              <a:rPr lang="en-GB" sz="2800" spc="-10" dirty="0">
                <a:latin typeface="Calibri"/>
                <a:cs typeface="Calibri"/>
              </a:rPr>
              <a:t> underscore.</a:t>
            </a:r>
            <a:endParaRPr lang="en-GB" sz="2800" dirty="0">
              <a:latin typeface="Calibri"/>
              <a:cs typeface="Calibri"/>
            </a:endParaRPr>
          </a:p>
          <a:p>
            <a:pPr>
              <a:lnSpc>
                <a:spcPct val="100000"/>
              </a:lnSpc>
              <a:spcBef>
                <a:spcPts val="25"/>
              </a:spcBef>
              <a:buFont typeface="Calibri"/>
              <a:buAutoNum type="arabicPeriod"/>
            </a:pPr>
            <a:endParaRPr lang="en-GB" sz="3200" dirty="0">
              <a:latin typeface="Calibri"/>
              <a:cs typeface="Calibri"/>
            </a:endParaRPr>
          </a:p>
          <a:p>
            <a:pPr marL="972185" indent="-515620">
              <a:lnSpc>
                <a:spcPct val="100000"/>
              </a:lnSpc>
              <a:buAutoNum type="arabicPeriod"/>
              <a:tabLst>
                <a:tab pos="972185" algn="l"/>
                <a:tab pos="972819" algn="l"/>
              </a:tabLst>
            </a:pPr>
            <a:r>
              <a:rPr lang="en-GB" sz="2800" spc="-15" dirty="0">
                <a:latin typeface="Calibri"/>
                <a:cs typeface="Calibri"/>
              </a:rPr>
              <a:t>Variable</a:t>
            </a:r>
            <a:r>
              <a:rPr lang="en-GB" sz="2800" spc="5" dirty="0">
                <a:latin typeface="Calibri"/>
                <a:cs typeface="Calibri"/>
              </a:rPr>
              <a:t> </a:t>
            </a:r>
            <a:r>
              <a:rPr lang="en-GB" sz="2800" spc="-5" dirty="0">
                <a:latin typeface="Calibri"/>
                <a:cs typeface="Calibri"/>
              </a:rPr>
              <a:t>names</a:t>
            </a:r>
            <a:r>
              <a:rPr lang="en-GB" sz="2800" spc="-15" dirty="0">
                <a:latin typeface="Calibri"/>
                <a:cs typeface="Calibri"/>
              </a:rPr>
              <a:t> </a:t>
            </a:r>
            <a:r>
              <a:rPr lang="en-GB" sz="2800" dirty="0">
                <a:latin typeface="Calibri"/>
                <a:cs typeface="Calibri"/>
              </a:rPr>
              <a:t>cannot</a:t>
            </a:r>
            <a:r>
              <a:rPr lang="en-GB" sz="2800" spc="-25" dirty="0">
                <a:latin typeface="Calibri"/>
                <a:cs typeface="Calibri"/>
              </a:rPr>
              <a:t> </a:t>
            </a:r>
            <a:r>
              <a:rPr lang="en-GB" sz="2800" spc="-10" dirty="0">
                <a:latin typeface="Calibri"/>
                <a:cs typeface="Calibri"/>
              </a:rPr>
              <a:t>contain</a:t>
            </a:r>
            <a:r>
              <a:rPr lang="en-GB" sz="2800" spc="-15" dirty="0">
                <a:latin typeface="Calibri"/>
                <a:cs typeface="Calibri"/>
              </a:rPr>
              <a:t> </a:t>
            </a:r>
            <a:r>
              <a:rPr lang="en-GB" sz="2800" spc="-5" dirty="0">
                <a:latin typeface="Calibri"/>
                <a:cs typeface="Calibri"/>
              </a:rPr>
              <a:t>spaces.</a:t>
            </a:r>
            <a:endParaRPr lang="en-GB" sz="2800" dirty="0">
              <a:latin typeface="Calibri"/>
              <a:cs typeface="Calibri"/>
            </a:endParaRPr>
          </a:p>
          <a:p>
            <a:pPr>
              <a:lnSpc>
                <a:spcPct val="100000"/>
              </a:lnSpc>
              <a:spcBef>
                <a:spcPts val="35"/>
              </a:spcBef>
              <a:buFont typeface="Calibri"/>
              <a:buAutoNum type="arabicPeriod"/>
            </a:pPr>
            <a:endParaRPr lang="en-GB" sz="3200" dirty="0">
              <a:latin typeface="Calibri"/>
              <a:cs typeface="Calibri"/>
            </a:endParaRPr>
          </a:p>
          <a:p>
            <a:pPr marL="972185" indent="-515620">
              <a:lnSpc>
                <a:spcPct val="100000"/>
              </a:lnSpc>
              <a:buAutoNum type="arabicPeriod"/>
              <a:tabLst>
                <a:tab pos="972185" algn="l"/>
                <a:tab pos="972819" algn="l"/>
              </a:tabLst>
            </a:pPr>
            <a:r>
              <a:rPr lang="en-GB" sz="2800" spc="-15" dirty="0">
                <a:latin typeface="Calibri"/>
                <a:cs typeface="Calibri"/>
              </a:rPr>
              <a:t>Variable</a:t>
            </a:r>
            <a:r>
              <a:rPr lang="en-GB" sz="2800" dirty="0">
                <a:latin typeface="Calibri"/>
                <a:cs typeface="Calibri"/>
              </a:rPr>
              <a:t> </a:t>
            </a:r>
            <a:r>
              <a:rPr lang="en-GB" sz="2800" spc="-5" dirty="0">
                <a:latin typeface="Calibri"/>
                <a:cs typeface="Calibri"/>
              </a:rPr>
              <a:t>names</a:t>
            </a:r>
            <a:r>
              <a:rPr lang="en-GB" sz="2800" dirty="0">
                <a:latin typeface="Calibri"/>
                <a:cs typeface="Calibri"/>
              </a:rPr>
              <a:t> cannot</a:t>
            </a:r>
            <a:r>
              <a:rPr lang="en-GB" sz="2800" spc="-20" dirty="0">
                <a:latin typeface="Calibri"/>
                <a:cs typeface="Calibri"/>
              </a:rPr>
              <a:t> </a:t>
            </a:r>
            <a:r>
              <a:rPr lang="en-GB" sz="2800" spc="-10" dirty="0">
                <a:latin typeface="Calibri"/>
                <a:cs typeface="Calibri"/>
              </a:rPr>
              <a:t>start</a:t>
            </a:r>
            <a:r>
              <a:rPr lang="en-GB" sz="2800" spc="5" dirty="0">
                <a:latin typeface="Calibri"/>
                <a:cs typeface="Calibri"/>
              </a:rPr>
              <a:t> </a:t>
            </a:r>
            <a:r>
              <a:rPr lang="en-GB" sz="2800" dirty="0">
                <a:latin typeface="Calibri"/>
                <a:cs typeface="Calibri"/>
              </a:rPr>
              <a:t>with</a:t>
            </a:r>
            <a:r>
              <a:rPr lang="en-GB" sz="2800" spc="-5" dirty="0">
                <a:latin typeface="Calibri"/>
                <a:cs typeface="Calibri"/>
              </a:rPr>
              <a:t> </a:t>
            </a:r>
            <a:r>
              <a:rPr lang="en-GB" sz="2800" dirty="0">
                <a:latin typeface="Calibri"/>
                <a:cs typeface="Calibri"/>
              </a:rPr>
              <a:t>a </a:t>
            </a:r>
            <a:r>
              <a:rPr lang="en-GB" sz="2800" spc="-35" dirty="0">
                <a:latin typeface="Calibri"/>
                <a:cs typeface="Calibri"/>
              </a:rPr>
              <a:t>number.</a:t>
            </a:r>
            <a:endParaRPr lang="en-GB" sz="2800" dirty="0">
              <a:latin typeface="Calibri"/>
              <a:cs typeface="Calibri"/>
            </a:endParaRPr>
          </a:p>
          <a:p>
            <a:pPr>
              <a:lnSpc>
                <a:spcPct val="100000"/>
              </a:lnSpc>
              <a:spcBef>
                <a:spcPts val="35"/>
              </a:spcBef>
              <a:buFont typeface="Calibri"/>
              <a:buAutoNum type="arabicPeriod"/>
            </a:pPr>
            <a:endParaRPr lang="en-GB" sz="3200" dirty="0">
              <a:latin typeface="Calibri"/>
              <a:cs typeface="Calibri"/>
            </a:endParaRPr>
          </a:p>
          <a:p>
            <a:pPr marL="972185" indent="-515620">
              <a:lnSpc>
                <a:spcPct val="100000"/>
              </a:lnSpc>
              <a:spcBef>
                <a:spcPts val="5"/>
              </a:spcBef>
              <a:buAutoNum type="arabicPeriod"/>
              <a:tabLst>
                <a:tab pos="972185" algn="l"/>
                <a:tab pos="972819" algn="l"/>
              </a:tabLst>
            </a:pPr>
            <a:r>
              <a:rPr lang="en-GB" sz="2800" spc="-5" dirty="0">
                <a:solidFill>
                  <a:srgbClr val="C00000"/>
                </a:solidFill>
                <a:latin typeface="Calibri"/>
                <a:cs typeface="Calibri"/>
              </a:rPr>
              <a:t>Case </a:t>
            </a:r>
            <a:r>
              <a:rPr lang="en-GB" sz="2800" spc="-15" dirty="0">
                <a:solidFill>
                  <a:srgbClr val="C00000"/>
                </a:solidFill>
                <a:latin typeface="Calibri"/>
                <a:cs typeface="Calibri"/>
              </a:rPr>
              <a:t>matters</a:t>
            </a:r>
            <a:r>
              <a:rPr lang="en-GB" sz="2800" spc="-15" dirty="0">
                <a:latin typeface="Calibri"/>
                <a:cs typeface="Calibri"/>
              </a:rPr>
              <a:t>—for</a:t>
            </a:r>
            <a:r>
              <a:rPr lang="en-GB" sz="2800" spc="20" dirty="0">
                <a:latin typeface="Calibri"/>
                <a:cs typeface="Calibri"/>
              </a:rPr>
              <a:t> </a:t>
            </a:r>
            <a:r>
              <a:rPr lang="en-GB" sz="2800" spc="-5" dirty="0">
                <a:latin typeface="Calibri"/>
                <a:cs typeface="Calibri"/>
              </a:rPr>
              <a:t>instance,</a:t>
            </a:r>
            <a:r>
              <a:rPr lang="en-GB" sz="2800" dirty="0">
                <a:latin typeface="Calibri"/>
                <a:cs typeface="Calibri"/>
              </a:rPr>
              <a:t> </a:t>
            </a:r>
            <a:r>
              <a:rPr lang="en-GB" sz="2800" spc="-10" dirty="0">
                <a:latin typeface="Calibri"/>
                <a:cs typeface="Calibri"/>
              </a:rPr>
              <a:t>temp</a:t>
            </a:r>
            <a:r>
              <a:rPr lang="en-GB" sz="2800" dirty="0">
                <a:latin typeface="Calibri"/>
                <a:cs typeface="Calibri"/>
              </a:rPr>
              <a:t> and</a:t>
            </a:r>
            <a:r>
              <a:rPr lang="en-GB" sz="2800" spc="-5" dirty="0">
                <a:latin typeface="Calibri"/>
                <a:cs typeface="Calibri"/>
              </a:rPr>
              <a:t> </a:t>
            </a:r>
            <a:r>
              <a:rPr lang="en-GB" sz="2800" spc="-50" dirty="0">
                <a:latin typeface="Calibri"/>
                <a:cs typeface="Calibri"/>
              </a:rPr>
              <a:t>Temp</a:t>
            </a:r>
            <a:r>
              <a:rPr lang="en-GB" sz="2800" dirty="0">
                <a:latin typeface="Calibri"/>
                <a:cs typeface="Calibri"/>
              </a:rPr>
              <a:t> </a:t>
            </a:r>
            <a:r>
              <a:rPr lang="en-GB" sz="2800" spc="-10" dirty="0">
                <a:latin typeface="Calibri"/>
                <a:cs typeface="Calibri"/>
              </a:rPr>
              <a:t>are</a:t>
            </a:r>
            <a:r>
              <a:rPr lang="en-GB" sz="2800" dirty="0">
                <a:latin typeface="Calibri"/>
                <a:cs typeface="Calibri"/>
              </a:rPr>
              <a:t> </a:t>
            </a:r>
            <a:r>
              <a:rPr lang="en-GB" sz="2800" spc="-15" dirty="0">
                <a:latin typeface="Calibri"/>
                <a:cs typeface="Calibri"/>
              </a:rPr>
              <a:t>different.</a:t>
            </a:r>
            <a:endParaRPr lang="en-GB" sz="2800" dirty="0">
              <a:latin typeface="Calibri"/>
              <a:cs typeface="Calibri"/>
            </a:endParaRPr>
          </a:p>
          <a:p>
            <a:endParaRPr lang="en-AU" dirty="0"/>
          </a:p>
        </p:txBody>
      </p:sp>
    </p:spTree>
    <p:extLst>
      <p:ext uri="{BB962C8B-B14F-4D97-AF65-F5344CB8AC3E}">
        <p14:creationId xmlns:p14="http://schemas.microsoft.com/office/powerpoint/2010/main" val="1892579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F3A4-DFCF-7FC7-9702-9484E38F040B}"/>
              </a:ext>
            </a:extLst>
          </p:cNvPr>
          <p:cNvSpPr>
            <a:spLocks noGrp="1"/>
          </p:cNvSpPr>
          <p:nvPr>
            <p:ph type="title"/>
          </p:nvPr>
        </p:nvSpPr>
        <p:spPr/>
        <p:txBody>
          <a:bodyPr/>
          <a:lstStyle/>
          <a:p>
            <a:r>
              <a:rPr lang="en-AU" sz="6000" spc="-15" dirty="0"/>
              <a:t>Reserved</a:t>
            </a:r>
            <a:r>
              <a:rPr lang="en-AU" sz="6000" spc="-70" dirty="0"/>
              <a:t> </a:t>
            </a:r>
            <a:r>
              <a:rPr lang="en-AU" sz="6000" spc="-55" dirty="0"/>
              <a:t>Words</a:t>
            </a:r>
            <a:r>
              <a:rPr lang="en-AU" sz="6000" spc="-25" dirty="0"/>
              <a:t> (Keywords)</a:t>
            </a:r>
            <a:endParaRPr lang="en-AU" dirty="0"/>
          </a:p>
        </p:txBody>
      </p:sp>
      <p:sp>
        <p:nvSpPr>
          <p:cNvPr id="3" name="Content Placeholder 2">
            <a:extLst>
              <a:ext uri="{FF2B5EF4-FFF2-40B4-BE49-F238E27FC236}">
                <a16:creationId xmlns:a16="http://schemas.microsoft.com/office/drawing/2014/main" id="{C9BBEF7E-D47E-341A-EA55-84EA68ACF3CA}"/>
              </a:ext>
            </a:extLst>
          </p:cNvPr>
          <p:cNvSpPr>
            <a:spLocks noGrp="1"/>
          </p:cNvSpPr>
          <p:nvPr>
            <p:ph sz="half" idx="1"/>
          </p:nvPr>
        </p:nvSpPr>
        <p:spPr/>
        <p:txBody>
          <a:bodyPr/>
          <a:lstStyle/>
          <a:p>
            <a:pPr marL="12065" indent="0">
              <a:lnSpc>
                <a:spcPts val="2740"/>
              </a:lnSpc>
              <a:spcBef>
                <a:spcPts val="100"/>
              </a:spcBef>
              <a:buNone/>
              <a:tabLst>
                <a:tab pos="355600" algn="l"/>
                <a:tab pos="356235" algn="l"/>
                <a:tab pos="3453129" algn="l"/>
              </a:tabLst>
            </a:pPr>
            <a:r>
              <a:rPr lang="en-GB" sz="3200" spc="-5" dirty="0">
                <a:latin typeface="Calibri"/>
                <a:cs typeface="Calibri"/>
              </a:rPr>
              <a:t>The</a:t>
            </a:r>
            <a:r>
              <a:rPr lang="en-GB" sz="3200" spc="15" dirty="0">
                <a:latin typeface="Calibri"/>
                <a:cs typeface="Calibri"/>
              </a:rPr>
              <a:t> </a:t>
            </a:r>
            <a:r>
              <a:rPr lang="en-GB" sz="3200" spc="-10" dirty="0">
                <a:latin typeface="Calibri"/>
                <a:cs typeface="Calibri"/>
              </a:rPr>
              <a:t>following</a:t>
            </a:r>
            <a:r>
              <a:rPr lang="en-GB" sz="3200" dirty="0">
                <a:latin typeface="Calibri"/>
                <a:cs typeface="Calibri"/>
              </a:rPr>
              <a:t> </a:t>
            </a:r>
            <a:r>
              <a:rPr lang="en-GB" sz="3200" spc="-20" dirty="0">
                <a:latin typeface="Calibri"/>
                <a:cs typeface="Calibri"/>
              </a:rPr>
              <a:t>words</a:t>
            </a:r>
            <a:r>
              <a:rPr lang="en-GB" sz="3200" spc="-5" dirty="0">
                <a:latin typeface="Calibri"/>
                <a:cs typeface="Calibri"/>
              </a:rPr>
              <a:t> </a:t>
            </a:r>
            <a:r>
              <a:rPr lang="en-GB" sz="3200" spc="-15" dirty="0">
                <a:latin typeface="Calibri"/>
                <a:cs typeface="Calibri"/>
              </a:rPr>
              <a:t>are </a:t>
            </a:r>
            <a:r>
              <a:rPr lang="en-GB" sz="3200" dirty="0">
                <a:latin typeface="Calibri"/>
                <a:cs typeface="Calibri"/>
              </a:rPr>
              <a:t>the</a:t>
            </a:r>
            <a:r>
              <a:rPr lang="en-GB" sz="3200" spc="-20" dirty="0">
                <a:latin typeface="Calibri"/>
                <a:cs typeface="Calibri"/>
              </a:rPr>
              <a:t> keywords</a:t>
            </a:r>
            <a:r>
              <a:rPr lang="en-GB" sz="3200" spc="-30" dirty="0">
                <a:latin typeface="Calibri"/>
                <a:cs typeface="Calibri"/>
              </a:rPr>
              <a:t> </a:t>
            </a:r>
            <a:r>
              <a:rPr lang="en-GB" sz="3200" dirty="0">
                <a:latin typeface="Calibri"/>
                <a:cs typeface="Calibri"/>
              </a:rPr>
              <a:t>in</a:t>
            </a:r>
            <a:r>
              <a:rPr lang="en-GB" sz="3200" spc="-5" dirty="0">
                <a:latin typeface="Calibri"/>
                <a:cs typeface="Calibri"/>
              </a:rPr>
              <a:t> </a:t>
            </a:r>
            <a:r>
              <a:rPr lang="en-GB" sz="3200" dirty="0">
                <a:latin typeface="Calibri"/>
                <a:cs typeface="Calibri"/>
              </a:rPr>
              <a:t>Python,</a:t>
            </a:r>
            <a:r>
              <a:rPr lang="en-GB" sz="3200" spc="-10" dirty="0">
                <a:latin typeface="Calibri"/>
                <a:cs typeface="Calibri"/>
              </a:rPr>
              <a:t> </a:t>
            </a:r>
            <a:r>
              <a:rPr lang="en-GB" sz="3200" dirty="0">
                <a:latin typeface="Calibri"/>
                <a:cs typeface="Calibri"/>
              </a:rPr>
              <a:t>meaning</a:t>
            </a:r>
            <a:r>
              <a:rPr lang="en-GB" sz="3200" spc="-25" dirty="0">
                <a:latin typeface="Calibri"/>
                <a:cs typeface="Calibri"/>
              </a:rPr>
              <a:t> </a:t>
            </a:r>
            <a:r>
              <a:rPr lang="en-GB" sz="3200" spc="-5" dirty="0">
                <a:latin typeface="Calibri"/>
                <a:cs typeface="Calibri"/>
              </a:rPr>
              <a:t>they</a:t>
            </a:r>
            <a:r>
              <a:rPr lang="en-GB" sz="3200" spc="-15" dirty="0">
                <a:latin typeface="Calibri"/>
                <a:cs typeface="Calibri"/>
              </a:rPr>
              <a:t> </a:t>
            </a:r>
            <a:r>
              <a:rPr lang="en-GB" sz="3200" spc="-20" dirty="0">
                <a:latin typeface="Calibri"/>
                <a:cs typeface="Calibri"/>
              </a:rPr>
              <a:t>have</a:t>
            </a:r>
            <a:r>
              <a:rPr lang="en-GB" sz="3200" spc="-5" dirty="0">
                <a:latin typeface="Calibri"/>
                <a:cs typeface="Calibri"/>
              </a:rPr>
              <a:t> </a:t>
            </a:r>
            <a:r>
              <a:rPr lang="en-GB" sz="3200" dirty="0">
                <a:latin typeface="Calibri"/>
                <a:cs typeface="Calibri"/>
              </a:rPr>
              <a:t>a</a:t>
            </a:r>
            <a:r>
              <a:rPr lang="en-GB" sz="3200" spc="-20" dirty="0">
                <a:latin typeface="Calibri"/>
                <a:cs typeface="Calibri"/>
              </a:rPr>
              <a:t> </a:t>
            </a:r>
            <a:r>
              <a:rPr lang="en-GB" sz="3200" spc="-5" dirty="0">
                <a:latin typeface="Calibri"/>
                <a:cs typeface="Calibri"/>
              </a:rPr>
              <a:t>specific purpose</a:t>
            </a:r>
            <a:r>
              <a:rPr lang="en-GB" sz="3200" dirty="0">
                <a:latin typeface="Calibri"/>
                <a:cs typeface="Calibri"/>
              </a:rPr>
              <a:t> in</a:t>
            </a:r>
            <a:r>
              <a:rPr lang="en-GB" sz="3200" spc="-15" dirty="0">
                <a:latin typeface="Calibri"/>
                <a:cs typeface="Calibri"/>
              </a:rPr>
              <a:t> </a:t>
            </a:r>
            <a:r>
              <a:rPr lang="en-GB" sz="3200" dirty="0">
                <a:latin typeface="Calibri"/>
                <a:cs typeface="Calibri"/>
              </a:rPr>
              <a:t>the </a:t>
            </a:r>
            <a:r>
              <a:rPr lang="en-GB" sz="3200" spc="-20" dirty="0">
                <a:latin typeface="Calibri"/>
                <a:cs typeface="Calibri"/>
              </a:rPr>
              <a:t>system. </a:t>
            </a:r>
            <a:r>
              <a:rPr lang="en-GB" sz="3200" spc="-5" dirty="0">
                <a:latin typeface="Calibri"/>
                <a:cs typeface="Calibri"/>
              </a:rPr>
              <a:t>So, they</a:t>
            </a:r>
            <a:r>
              <a:rPr lang="en-GB" sz="3200" spc="-10" dirty="0">
                <a:latin typeface="Calibri"/>
                <a:cs typeface="Calibri"/>
              </a:rPr>
              <a:t> </a:t>
            </a:r>
            <a:r>
              <a:rPr lang="en-GB" sz="3200" spc="-5" dirty="0">
                <a:latin typeface="Calibri"/>
                <a:cs typeface="Calibri"/>
              </a:rPr>
              <a:t>cannot</a:t>
            </a:r>
            <a:r>
              <a:rPr lang="en-GB" sz="3200" spc="-20" dirty="0">
                <a:latin typeface="Calibri"/>
                <a:cs typeface="Calibri"/>
              </a:rPr>
              <a:t> </a:t>
            </a:r>
            <a:r>
              <a:rPr lang="en-GB" sz="3200" spc="-5" dirty="0">
                <a:latin typeface="Calibri"/>
                <a:cs typeface="Calibri"/>
              </a:rPr>
              <a:t>be</a:t>
            </a:r>
            <a:r>
              <a:rPr lang="en-GB" sz="3200" spc="-10" dirty="0">
                <a:latin typeface="Calibri"/>
                <a:cs typeface="Calibri"/>
              </a:rPr>
              <a:t> </a:t>
            </a:r>
            <a:r>
              <a:rPr lang="en-GB" sz="3200" spc="-5" dirty="0">
                <a:latin typeface="Calibri"/>
                <a:cs typeface="Calibri"/>
              </a:rPr>
              <a:t>used</a:t>
            </a:r>
            <a:r>
              <a:rPr lang="en-GB" sz="3200" spc="5" dirty="0">
                <a:latin typeface="Calibri"/>
                <a:cs typeface="Calibri"/>
              </a:rPr>
              <a:t> </a:t>
            </a:r>
            <a:r>
              <a:rPr lang="en-GB" sz="3200" dirty="0">
                <a:latin typeface="Calibri"/>
                <a:cs typeface="Calibri"/>
              </a:rPr>
              <a:t>as</a:t>
            </a:r>
            <a:r>
              <a:rPr lang="en-GB" sz="3200" spc="-15" dirty="0">
                <a:latin typeface="Calibri"/>
                <a:cs typeface="Calibri"/>
              </a:rPr>
              <a:t> </a:t>
            </a:r>
            <a:r>
              <a:rPr lang="en-GB" sz="3200" spc="-20" dirty="0">
                <a:latin typeface="Calibri"/>
                <a:cs typeface="Calibri"/>
              </a:rPr>
              <a:t>Variables.</a:t>
            </a:r>
            <a:endParaRPr lang="en-GB" sz="3200" dirty="0">
              <a:latin typeface="Calibri"/>
              <a:cs typeface="Calibri"/>
            </a:endParaRPr>
          </a:p>
          <a:p>
            <a:endParaRPr lang="en-AU" dirty="0"/>
          </a:p>
        </p:txBody>
      </p:sp>
      <p:pic>
        <p:nvPicPr>
          <p:cNvPr id="4" name="Picture 3">
            <a:extLst>
              <a:ext uri="{FF2B5EF4-FFF2-40B4-BE49-F238E27FC236}">
                <a16:creationId xmlns:a16="http://schemas.microsoft.com/office/drawing/2014/main" id="{BB6FED82-7622-B69A-9370-CE53A586AD7E}"/>
              </a:ext>
            </a:extLst>
          </p:cNvPr>
          <p:cNvPicPr>
            <a:picLocks noChangeAspect="1"/>
          </p:cNvPicPr>
          <p:nvPr/>
        </p:nvPicPr>
        <p:blipFill>
          <a:blip r:embed="rId3"/>
          <a:stretch>
            <a:fillRect/>
          </a:stretch>
        </p:blipFill>
        <p:spPr>
          <a:xfrm>
            <a:off x="539998" y="3446450"/>
            <a:ext cx="9906859" cy="3206774"/>
          </a:xfrm>
          <a:prstGeom prst="rect">
            <a:avLst/>
          </a:prstGeom>
        </p:spPr>
      </p:pic>
    </p:spTree>
    <p:extLst>
      <p:ext uri="{BB962C8B-B14F-4D97-AF65-F5344CB8AC3E}">
        <p14:creationId xmlns:p14="http://schemas.microsoft.com/office/powerpoint/2010/main" val="3136644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8680-F314-7E98-1563-1B515DADE2A6}"/>
              </a:ext>
            </a:extLst>
          </p:cNvPr>
          <p:cNvSpPr>
            <a:spLocks noGrp="1"/>
          </p:cNvSpPr>
          <p:nvPr>
            <p:ph type="title"/>
          </p:nvPr>
        </p:nvSpPr>
        <p:spPr/>
        <p:txBody>
          <a:bodyPr/>
          <a:lstStyle/>
          <a:p>
            <a:r>
              <a:rPr lang="en-AU" dirty="0"/>
              <a:t>Input</a:t>
            </a:r>
            <a:r>
              <a:rPr lang="en-AU" spc="-35" dirty="0"/>
              <a:t> Statements</a:t>
            </a:r>
            <a:endParaRPr lang="en-AU" dirty="0"/>
          </a:p>
        </p:txBody>
      </p:sp>
      <p:pic>
        <p:nvPicPr>
          <p:cNvPr id="4" name="Content Placeholder 3">
            <a:extLst>
              <a:ext uri="{FF2B5EF4-FFF2-40B4-BE49-F238E27FC236}">
                <a16:creationId xmlns:a16="http://schemas.microsoft.com/office/drawing/2014/main" id="{D9668E1C-046E-A9A9-5DD8-2F671F848A33}"/>
              </a:ext>
            </a:extLst>
          </p:cNvPr>
          <p:cNvPicPr>
            <a:picLocks noGrp="1" noChangeAspect="1"/>
          </p:cNvPicPr>
          <p:nvPr>
            <p:ph sz="half" idx="1"/>
          </p:nvPr>
        </p:nvPicPr>
        <p:blipFill>
          <a:blip r:embed="rId2"/>
          <a:stretch>
            <a:fillRect/>
          </a:stretch>
        </p:blipFill>
        <p:spPr>
          <a:xfrm>
            <a:off x="356480" y="1658245"/>
            <a:ext cx="5334462" cy="4243184"/>
          </a:xfrm>
          <a:prstGeom prst="rect">
            <a:avLst/>
          </a:prstGeom>
        </p:spPr>
      </p:pic>
      <p:sp>
        <p:nvSpPr>
          <p:cNvPr id="5" name="object 6">
            <a:extLst>
              <a:ext uri="{FF2B5EF4-FFF2-40B4-BE49-F238E27FC236}">
                <a16:creationId xmlns:a16="http://schemas.microsoft.com/office/drawing/2014/main" id="{F80EB749-BE38-6D14-6C6C-1E01AB4B33DA}"/>
              </a:ext>
            </a:extLst>
          </p:cNvPr>
          <p:cNvSpPr txBox="1"/>
          <p:nvPr/>
        </p:nvSpPr>
        <p:spPr>
          <a:xfrm>
            <a:off x="6480428" y="1883117"/>
            <a:ext cx="4250055" cy="4246880"/>
          </a:xfrm>
          <a:prstGeom prst="rect">
            <a:avLst/>
          </a:prstGeom>
        </p:spPr>
        <p:txBody>
          <a:bodyPr vert="horz" wrap="square" lIns="0" tIns="98425" rIns="0" bIns="0" rtlCol="0">
            <a:spAutoFit/>
          </a:bodyPr>
          <a:lstStyle/>
          <a:p>
            <a:pPr marL="241300" indent="-228600">
              <a:lnSpc>
                <a:spcPct val="100000"/>
              </a:lnSpc>
              <a:spcBef>
                <a:spcPts val="775"/>
              </a:spcBef>
              <a:buFont typeface="Arial MT"/>
              <a:buChar char="•"/>
              <a:tabLst>
                <a:tab pos="241300" algn="l"/>
              </a:tabLst>
            </a:pPr>
            <a:r>
              <a:rPr sz="2800" spc="-5" dirty="0">
                <a:latin typeface="Calibri"/>
                <a:cs typeface="Calibri"/>
              </a:rPr>
              <a:t>Input</a:t>
            </a:r>
            <a:endParaRPr sz="2800" dirty="0">
              <a:latin typeface="Calibri"/>
              <a:cs typeface="Calibri"/>
            </a:endParaRPr>
          </a:p>
          <a:p>
            <a:pPr marL="241300" marR="1593850" indent="-228600">
              <a:lnSpc>
                <a:spcPts val="3020"/>
              </a:lnSpc>
              <a:spcBef>
                <a:spcPts val="1060"/>
              </a:spcBef>
              <a:buFont typeface="Arial MT"/>
              <a:buChar char="•"/>
              <a:tabLst>
                <a:tab pos="241300" algn="l"/>
              </a:tabLst>
            </a:pPr>
            <a:r>
              <a:rPr sz="2800" spc="-10" dirty="0">
                <a:latin typeface="Calibri"/>
                <a:cs typeface="Calibri"/>
              </a:rPr>
              <a:t>&lt;variable&gt;</a:t>
            </a:r>
            <a:r>
              <a:rPr sz="2800" dirty="0">
                <a:latin typeface="Calibri"/>
                <a:cs typeface="Calibri"/>
              </a:rPr>
              <a:t> </a:t>
            </a:r>
            <a:r>
              <a:rPr sz="2800" spc="-5" dirty="0">
                <a:latin typeface="Calibri"/>
                <a:cs typeface="Calibri"/>
              </a:rPr>
              <a:t>= </a:t>
            </a:r>
            <a:r>
              <a:rPr sz="2800" dirty="0">
                <a:latin typeface="Calibri"/>
                <a:cs typeface="Calibri"/>
              </a:rPr>
              <a:t> </a:t>
            </a:r>
            <a:r>
              <a:rPr sz="2800" spc="-15" dirty="0">
                <a:latin typeface="Calibri"/>
                <a:cs typeface="Calibri"/>
              </a:rPr>
              <a:t>input(&lt;prompt&gt;)</a:t>
            </a:r>
            <a:endParaRPr sz="2800" dirty="0">
              <a:latin typeface="Calibri"/>
              <a:cs typeface="Calibri"/>
            </a:endParaRPr>
          </a:p>
          <a:p>
            <a:pPr>
              <a:lnSpc>
                <a:spcPct val="100000"/>
              </a:lnSpc>
              <a:spcBef>
                <a:spcPts val="20"/>
              </a:spcBef>
              <a:buFont typeface="Arial MT"/>
              <a:buChar char="•"/>
            </a:pPr>
            <a:endParaRPr sz="4100" dirty="0">
              <a:latin typeface="Calibri"/>
              <a:cs typeface="Calibri"/>
            </a:endParaRPr>
          </a:p>
          <a:p>
            <a:pPr marL="241300" marR="5080" indent="-228600">
              <a:lnSpc>
                <a:spcPts val="3020"/>
              </a:lnSpc>
              <a:buFont typeface="Arial MT"/>
              <a:buChar char="•"/>
              <a:tabLst>
                <a:tab pos="241300" algn="l"/>
              </a:tabLst>
            </a:pPr>
            <a:r>
              <a:rPr sz="2800" spc="-15" dirty="0">
                <a:latin typeface="Calibri"/>
                <a:cs typeface="Calibri"/>
              </a:rPr>
              <a:t>Reads</a:t>
            </a:r>
            <a:r>
              <a:rPr sz="2800" spc="5" dirty="0">
                <a:latin typeface="Calibri"/>
                <a:cs typeface="Calibri"/>
              </a:rPr>
              <a:t> </a:t>
            </a:r>
            <a:r>
              <a:rPr sz="2800" spc="-5" dirty="0">
                <a:latin typeface="Calibri"/>
                <a:cs typeface="Calibri"/>
              </a:rPr>
              <a:t>the</a:t>
            </a:r>
            <a:r>
              <a:rPr sz="2800" dirty="0">
                <a:latin typeface="Calibri"/>
                <a:cs typeface="Calibri"/>
              </a:rPr>
              <a:t> </a:t>
            </a:r>
            <a:r>
              <a:rPr sz="2800" spc="-10" dirty="0">
                <a:latin typeface="Calibri"/>
                <a:cs typeface="Calibri"/>
              </a:rPr>
              <a:t>input</a:t>
            </a:r>
            <a:r>
              <a:rPr sz="2800" spc="20" dirty="0">
                <a:latin typeface="Calibri"/>
                <a:cs typeface="Calibri"/>
              </a:rPr>
              <a:t> </a:t>
            </a:r>
            <a:r>
              <a:rPr sz="2800" spc="-5" dirty="0">
                <a:latin typeface="Calibri"/>
                <a:cs typeface="Calibri"/>
              </a:rPr>
              <a:t>and</a:t>
            </a:r>
            <a:r>
              <a:rPr sz="2800" spc="5" dirty="0">
                <a:latin typeface="Calibri"/>
                <a:cs typeface="Calibri"/>
              </a:rPr>
              <a:t> </a:t>
            </a:r>
            <a:r>
              <a:rPr sz="2800" spc="-5" dirty="0">
                <a:latin typeface="Calibri"/>
                <a:cs typeface="Calibri"/>
              </a:rPr>
              <a:t>assigns </a:t>
            </a:r>
            <a:r>
              <a:rPr sz="2800" spc="-615" dirty="0">
                <a:latin typeface="Calibri"/>
                <a:cs typeface="Calibri"/>
              </a:rPr>
              <a:t> </a:t>
            </a:r>
            <a:r>
              <a:rPr sz="2800" spc="-5" dirty="0">
                <a:latin typeface="Calibri"/>
                <a:cs typeface="Calibri"/>
              </a:rPr>
              <a:t>the </a:t>
            </a:r>
            <a:r>
              <a:rPr sz="2800" spc="-10" dirty="0">
                <a:latin typeface="Calibri"/>
                <a:cs typeface="Calibri"/>
              </a:rPr>
              <a:t>value </a:t>
            </a:r>
            <a:r>
              <a:rPr sz="2800" spc="-20" dirty="0">
                <a:latin typeface="Calibri"/>
                <a:cs typeface="Calibri"/>
              </a:rPr>
              <a:t>to</a:t>
            </a:r>
            <a:r>
              <a:rPr sz="2800" spc="-10" dirty="0">
                <a:latin typeface="Calibri"/>
                <a:cs typeface="Calibri"/>
              </a:rPr>
              <a:t> </a:t>
            </a:r>
            <a:r>
              <a:rPr sz="2800" spc="-5" dirty="0">
                <a:latin typeface="Calibri"/>
                <a:cs typeface="Calibri"/>
              </a:rPr>
              <a:t>the</a:t>
            </a:r>
            <a:r>
              <a:rPr sz="2800" spc="5" dirty="0">
                <a:latin typeface="Calibri"/>
                <a:cs typeface="Calibri"/>
              </a:rPr>
              <a:t> </a:t>
            </a:r>
            <a:r>
              <a:rPr sz="2800" spc="-10" dirty="0">
                <a:latin typeface="Calibri"/>
                <a:cs typeface="Calibri"/>
              </a:rPr>
              <a:t>variable.</a:t>
            </a:r>
            <a:endParaRPr sz="2800" dirty="0">
              <a:latin typeface="Calibri"/>
              <a:cs typeface="Calibri"/>
            </a:endParaRPr>
          </a:p>
          <a:p>
            <a:pPr>
              <a:lnSpc>
                <a:spcPct val="100000"/>
              </a:lnSpc>
              <a:spcBef>
                <a:spcPts val="35"/>
              </a:spcBef>
              <a:buFont typeface="Arial MT"/>
              <a:buChar char="•"/>
            </a:pPr>
            <a:endParaRPr sz="4100" dirty="0">
              <a:latin typeface="Calibri"/>
              <a:cs typeface="Calibri"/>
            </a:endParaRPr>
          </a:p>
          <a:p>
            <a:pPr marL="241300" marR="437515" indent="-228600">
              <a:lnSpc>
                <a:spcPts val="3020"/>
              </a:lnSpc>
              <a:buFont typeface="Arial MT"/>
              <a:buChar char="•"/>
              <a:tabLst>
                <a:tab pos="241300" algn="l"/>
              </a:tabLst>
            </a:pPr>
            <a:r>
              <a:rPr sz="2800" spc="-10" dirty="0">
                <a:latin typeface="Calibri"/>
                <a:cs typeface="Calibri"/>
              </a:rPr>
              <a:t>Only</a:t>
            </a:r>
            <a:r>
              <a:rPr sz="2800" spc="10" dirty="0">
                <a:latin typeface="Calibri"/>
                <a:cs typeface="Calibri"/>
              </a:rPr>
              <a:t> </a:t>
            </a:r>
            <a:r>
              <a:rPr sz="2800" spc="-20" dirty="0">
                <a:latin typeface="Calibri"/>
                <a:cs typeface="Calibri"/>
              </a:rPr>
              <a:t>“Text”</a:t>
            </a:r>
            <a:r>
              <a:rPr sz="2800" spc="-5" dirty="0">
                <a:latin typeface="Calibri"/>
                <a:cs typeface="Calibri"/>
              </a:rPr>
              <a:t> </a:t>
            </a:r>
            <a:r>
              <a:rPr sz="2800" spc="-10" dirty="0">
                <a:latin typeface="Calibri"/>
                <a:cs typeface="Calibri"/>
              </a:rPr>
              <a:t>type</a:t>
            </a:r>
            <a:r>
              <a:rPr sz="2800" spc="10" dirty="0">
                <a:latin typeface="Calibri"/>
                <a:cs typeface="Calibri"/>
              </a:rPr>
              <a:t> </a:t>
            </a:r>
            <a:r>
              <a:rPr sz="2800" spc="-5" dirty="0">
                <a:latin typeface="Calibri"/>
                <a:cs typeface="Calibri"/>
              </a:rPr>
              <a:t>is </a:t>
            </a:r>
            <a:r>
              <a:rPr sz="2800" spc="-10" dirty="0">
                <a:latin typeface="Calibri"/>
                <a:cs typeface="Calibri"/>
              </a:rPr>
              <a:t>read </a:t>
            </a:r>
            <a:r>
              <a:rPr sz="2800" spc="-5" dirty="0">
                <a:latin typeface="Calibri"/>
                <a:cs typeface="Calibri"/>
              </a:rPr>
              <a:t> </a:t>
            </a:r>
            <a:r>
              <a:rPr sz="2800" spc="-10" dirty="0">
                <a:latin typeface="Calibri"/>
                <a:cs typeface="Calibri"/>
              </a:rPr>
              <a:t>using</a:t>
            </a:r>
            <a:r>
              <a:rPr sz="2800" spc="-5" dirty="0">
                <a:latin typeface="Calibri"/>
                <a:cs typeface="Calibri"/>
              </a:rPr>
              <a:t> </a:t>
            </a:r>
            <a:r>
              <a:rPr sz="2800" spc="5" dirty="0">
                <a:latin typeface="Calibri"/>
                <a:cs typeface="Calibri"/>
              </a:rPr>
              <a:t>“Input”</a:t>
            </a:r>
            <a:r>
              <a:rPr sz="2800" dirty="0">
                <a:latin typeface="Calibri"/>
                <a:cs typeface="Calibri"/>
              </a:rPr>
              <a:t> </a:t>
            </a:r>
            <a:r>
              <a:rPr sz="2800" spc="-20" dirty="0">
                <a:latin typeface="Calibri"/>
                <a:cs typeface="Calibri"/>
              </a:rPr>
              <a:t>statement.</a:t>
            </a:r>
            <a:endParaRPr sz="2800" dirty="0">
              <a:latin typeface="Calibri"/>
              <a:cs typeface="Calibri"/>
            </a:endParaRPr>
          </a:p>
        </p:txBody>
      </p:sp>
    </p:spTree>
    <p:extLst>
      <p:ext uri="{BB962C8B-B14F-4D97-AF65-F5344CB8AC3E}">
        <p14:creationId xmlns:p14="http://schemas.microsoft.com/office/powerpoint/2010/main" val="2552083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CE93C-689F-22C6-610E-5E8DD2B95A23}"/>
              </a:ext>
            </a:extLst>
          </p:cNvPr>
          <p:cNvSpPr>
            <a:spLocks noGrp="1"/>
          </p:cNvSpPr>
          <p:nvPr>
            <p:ph type="title"/>
          </p:nvPr>
        </p:nvSpPr>
        <p:spPr/>
        <p:txBody>
          <a:bodyPr/>
          <a:lstStyle/>
          <a:p>
            <a:r>
              <a:rPr lang="en-AU" spc="-5" dirty="0"/>
              <a:t>Output</a:t>
            </a:r>
            <a:r>
              <a:rPr lang="en-AU" spc="-95" dirty="0"/>
              <a:t> </a:t>
            </a:r>
            <a:r>
              <a:rPr lang="en-AU" spc="-30" dirty="0"/>
              <a:t>Statements</a:t>
            </a:r>
            <a:endParaRPr lang="en-AU" dirty="0"/>
          </a:p>
        </p:txBody>
      </p:sp>
      <p:pic>
        <p:nvPicPr>
          <p:cNvPr id="4" name="Content Placeholder 3">
            <a:extLst>
              <a:ext uri="{FF2B5EF4-FFF2-40B4-BE49-F238E27FC236}">
                <a16:creationId xmlns:a16="http://schemas.microsoft.com/office/drawing/2014/main" id="{40336128-E754-1CC1-4B52-B0394173134F}"/>
              </a:ext>
            </a:extLst>
          </p:cNvPr>
          <p:cNvPicPr>
            <a:picLocks noGrp="1" noChangeAspect="1"/>
          </p:cNvPicPr>
          <p:nvPr>
            <p:ph sz="half" idx="1"/>
          </p:nvPr>
        </p:nvPicPr>
        <p:blipFill>
          <a:blip r:embed="rId2"/>
          <a:stretch>
            <a:fillRect/>
          </a:stretch>
        </p:blipFill>
        <p:spPr>
          <a:xfrm>
            <a:off x="539999" y="1820519"/>
            <a:ext cx="5182049" cy="4267570"/>
          </a:xfrm>
          <a:prstGeom prst="rect">
            <a:avLst/>
          </a:prstGeom>
        </p:spPr>
      </p:pic>
      <p:sp>
        <p:nvSpPr>
          <p:cNvPr id="6" name="object 6">
            <a:extLst>
              <a:ext uri="{FF2B5EF4-FFF2-40B4-BE49-F238E27FC236}">
                <a16:creationId xmlns:a16="http://schemas.microsoft.com/office/drawing/2014/main" id="{EF619706-2304-F23F-FB16-F091B42561F7}"/>
              </a:ext>
            </a:extLst>
          </p:cNvPr>
          <p:cNvSpPr txBox="1"/>
          <p:nvPr/>
        </p:nvSpPr>
        <p:spPr>
          <a:xfrm>
            <a:off x="6937126" y="2426157"/>
            <a:ext cx="4521200" cy="3275329"/>
          </a:xfrm>
          <a:prstGeom prst="rect">
            <a:avLst/>
          </a:prstGeom>
        </p:spPr>
        <p:txBody>
          <a:bodyPr vert="horz" wrap="square" lIns="0" tIns="12065" rIns="0" bIns="0" rtlCol="0">
            <a:spAutoFit/>
          </a:bodyPr>
          <a:lstStyle/>
          <a:p>
            <a:pPr marL="241300" indent="-229235">
              <a:lnSpc>
                <a:spcPct val="100000"/>
              </a:lnSpc>
              <a:spcBef>
                <a:spcPts val="95"/>
              </a:spcBef>
              <a:buFont typeface="Arial MT"/>
              <a:buChar char="•"/>
              <a:tabLst>
                <a:tab pos="241935" algn="l"/>
              </a:tabLst>
            </a:pPr>
            <a:r>
              <a:rPr sz="2800" spc="-15" dirty="0">
                <a:latin typeface="Calibri"/>
                <a:cs typeface="Calibri"/>
              </a:rPr>
              <a:t>Print</a:t>
            </a:r>
            <a:r>
              <a:rPr sz="2800" spc="15" dirty="0">
                <a:latin typeface="Calibri"/>
                <a:cs typeface="Calibri"/>
              </a:rPr>
              <a:t> </a:t>
            </a:r>
            <a:r>
              <a:rPr sz="2800" spc="-5" dirty="0">
                <a:latin typeface="Calibri"/>
                <a:cs typeface="Calibri"/>
              </a:rPr>
              <a:t>is</a:t>
            </a:r>
            <a:r>
              <a:rPr sz="2800" dirty="0">
                <a:latin typeface="Calibri"/>
                <a:cs typeface="Calibri"/>
              </a:rPr>
              <a:t> </a:t>
            </a:r>
            <a:r>
              <a:rPr sz="2800" spc="-5" dirty="0">
                <a:latin typeface="Calibri"/>
                <a:cs typeface="Calibri"/>
              </a:rPr>
              <a:t>the</a:t>
            </a:r>
            <a:r>
              <a:rPr sz="2800" spc="-10" dirty="0">
                <a:latin typeface="Calibri"/>
                <a:cs typeface="Calibri"/>
              </a:rPr>
              <a:t> output</a:t>
            </a:r>
            <a:r>
              <a:rPr sz="2800" spc="25" dirty="0">
                <a:latin typeface="Calibri"/>
                <a:cs typeface="Calibri"/>
              </a:rPr>
              <a:t> </a:t>
            </a:r>
            <a:r>
              <a:rPr sz="2800" spc="-20" dirty="0">
                <a:latin typeface="Calibri"/>
                <a:cs typeface="Calibri"/>
              </a:rPr>
              <a:t>statement.</a:t>
            </a:r>
            <a:endParaRPr sz="2800" dirty="0">
              <a:latin typeface="Calibri"/>
              <a:cs typeface="Calibri"/>
            </a:endParaRPr>
          </a:p>
          <a:p>
            <a:pPr>
              <a:lnSpc>
                <a:spcPct val="100000"/>
              </a:lnSpc>
              <a:spcBef>
                <a:spcPts val="5"/>
              </a:spcBef>
              <a:buFont typeface="Arial MT"/>
              <a:buChar char="•"/>
            </a:pPr>
            <a:endParaRPr sz="2800" dirty="0">
              <a:latin typeface="Calibri"/>
              <a:cs typeface="Calibri"/>
            </a:endParaRPr>
          </a:p>
          <a:p>
            <a:pPr marL="241300" indent="-229235">
              <a:lnSpc>
                <a:spcPct val="100000"/>
              </a:lnSpc>
              <a:buFont typeface="Arial MT"/>
              <a:buChar char="•"/>
              <a:tabLst>
                <a:tab pos="241935" algn="l"/>
              </a:tabLst>
            </a:pPr>
            <a:r>
              <a:rPr sz="2800" spc="-10" dirty="0">
                <a:latin typeface="Calibri"/>
                <a:cs typeface="Calibri"/>
              </a:rPr>
              <a:t>Print()</a:t>
            </a:r>
            <a:endParaRPr sz="2800" dirty="0">
              <a:latin typeface="Calibri"/>
              <a:cs typeface="Calibri"/>
            </a:endParaRPr>
          </a:p>
          <a:p>
            <a:pPr>
              <a:lnSpc>
                <a:spcPct val="100000"/>
              </a:lnSpc>
              <a:spcBef>
                <a:spcPts val="35"/>
              </a:spcBef>
              <a:buFont typeface="Arial MT"/>
              <a:buChar char="•"/>
            </a:pPr>
            <a:endParaRPr sz="3550" dirty="0">
              <a:latin typeface="Calibri"/>
              <a:cs typeface="Calibri"/>
            </a:endParaRPr>
          </a:p>
          <a:p>
            <a:pPr marL="241300" indent="-229235">
              <a:lnSpc>
                <a:spcPct val="100000"/>
              </a:lnSpc>
              <a:spcBef>
                <a:spcPts val="5"/>
              </a:spcBef>
              <a:buFont typeface="Arial MT"/>
              <a:buChar char="•"/>
              <a:tabLst>
                <a:tab pos="241935" algn="l"/>
              </a:tabLst>
            </a:pPr>
            <a:r>
              <a:rPr sz="2800" spc="-10" dirty="0">
                <a:latin typeface="Calibri"/>
                <a:cs typeface="Calibri"/>
              </a:rPr>
              <a:t>Print(&lt;Expr&gt;)</a:t>
            </a:r>
            <a:endParaRPr sz="2800" dirty="0">
              <a:latin typeface="Calibri"/>
              <a:cs typeface="Calibri"/>
            </a:endParaRPr>
          </a:p>
          <a:p>
            <a:pPr>
              <a:lnSpc>
                <a:spcPct val="100000"/>
              </a:lnSpc>
              <a:spcBef>
                <a:spcPts val="25"/>
              </a:spcBef>
              <a:buFont typeface="Arial MT"/>
              <a:buChar char="•"/>
            </a:pPr>
            <a:endParaRPr sz="3550" dirty="0">
              <a:latin typeface="Calibri"/>
              <a:cs typeface="Calibri"/>
            </a:endParaRPr>
          </a:p>
          <a:p>
            <a:pPr marL="241300" indent="-229235">
              <a:lnSpc>
                <a:spcPct val="100000"/>
              </a:lnSpc>
              <a:buFont typeface="Arial MT"/>
              <a:buChar char="•"/>
              <a:tabLst>
                <a:tab pos="241935" algn="l"/>
              </a:tabLst>
            </a:pPr>
            <a:r>
              <a:rPr sz="2800" spc="-10" dirty="0">
                <a:latin typeface="Calibri"/>
                <a:cs typeface="Calibri"/>
              </a:rPr>
              <a:t>Print(&lt;Expr&gt;</a:t>
            </a:r>
            <a:r>
              <a:rPr sz="2800" spc="20" dirty="0">
                <a:latin typeface="Calibri"/>
                <a:cs typeface="Calibri"/>
              </a:rPr>
              <a:t> </a:t>
            </a:r>
            <a:r>
              <a:rPr sz="2800" spc="-10" dirty="0">
                <a:latin typeface="Calibri"/>
                <a:cs typeface="Calibri"/>
              </a:rPr>
              <a:t>&lt;Expr&gt;)</a:t>
            </a:r>
            <a:endParaRPr sz="2800" dirty="0">
              <a:latin typeface="Calibri"/>
              <a:cs typeface="Calibri"/>
            </a:endParaRPr>
          </a:p>
        </p:txBody>
      </p:sp>
    </p:spTree>
    <p:extLst>
      <p:ext uri="{BB962C8B-B14F-4D97-AF65-F5344CB8AC3E}">
        <p14:creationId xmlns:p14="http://schemas.microsoft.com/office/powerpoint/2010/main" val="3258163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E89A-B299-ABE0-BFEB-0BD4C06CC82D}"/>
              </a:ext>
            </a:extLst>
          </p:cNvPr>
          <p:cNvSpPr>
            <a:spLocks noGrp="1"/>
          </p:cNvSpPr>
          <p:nvPr>
            <p:ph type="title"/>
          </p:nvPr>
        </p:nvSpPr>
        <p:spPr/>
        <p:txBody>
          <a:bodyPr/>
          <a:lstStyle/>
          <a:p>
            <a:r>
              <a:rPr lang="en-AU" spc="-15" dirty="0"/>
              <a:t>Processing</a:t>
            </a:r>
            <a:endParaRPr lang="en-AU" dirty="0"/>
          </a:p>
        </p:txBody>
      </p:sp>
      <p:pic>
        <p:nvPicPr>
          <p:cNvPr id="4" name="Content Placeholder 3">
            <a:extLst>
              <a:ext uri="{FF2B5EF4-FFF2-40B4-BE49-F238E27FC236}">
                <a16:creationId xmlns:a16="http://schemas.microsoft.com/office/drawing/2014/main" id="{2C1681EB-A76A-3722-2AAA-212551A78850}"/>
              </a:ext>
            </a:extLst>
          </p:cNvPr>
          <p:cNvPicPr>
            <a:picLocks noGrp="1" noChangeAspect="1"/>
          </p:cNvPicPr>
          <p:nvPr>
            <p:ph sz="half" idx="1"/>
          </p:nvPr>
        </p:nvPicPr>
        <p:blipFill>
          <a:blip r:embed="rId2"/>
          <a:stretch>
            <a:fillRect/>
          </a:stretch>
        </p:blipFill>
        <p:spPr>
          <a:xfrm>
            <a:off x="644684" y="2008029"/>
            <a:ext cx="4067175" cy="3181350"/>
          </a:xfrm>
          <a:prstGeom prst="rect">
            <a:avLst/>
          </a:prstGeom>
        </p:spPr>
      </p:pic>
      <p:sp>
        <p:nvSpPr>
          <p:cNvPr id="5" name="object 6">
            <a:extLst>
              <a:ext uri="{FF2B5EF4-FFF2-40B4-BE49-F238E27FC236}">
                <a16:creationId xmlns:a16="http://schemas.microsoft.com/office/drawing/2014/main" id="{3235837C-1BEF-7BBA-E756-86CF44AC0FEF}"/>
              </a:ext>
            </a:extLst>
          </p:cNvPr>
          <p:cNvSpPr txBox="1"/>
          <p:nvPr/>
        </p:nvSpPr>
        <p:spPr>
          <a:xfrm>
            <a:off x="5975241" y="2240773"/>
            <a:ext cx="4867910" cy="3405504"/>
          </a:xfrm>
          <a:prstGeom prst="rect">
            <a:avLst/>
          </a:prstGeom>
        </p:spPr>
        <p:txBody>
          <a:bodyPr vert="horz" wrap="square" lIns="0" tIns="47625" rIns="0" bIns="0" rtlCol="0">
            <a:spAutoFit/>
          </a:bodyPr>
          <a:lstStyle/>
          <a:p>
            <a:pPr marL="241300" indent="-229235">
              <a:lnSpc>
                <a:spcPct val="100000"/>
              </a:lnSpc>
              <a:spcBef>
                <a:spcPts val="375"/>
              </a:spcBef>
              <a:buFont typeface="Arial MT"/>
              <a:buChar char="•"/>
              <a:tabLst>
                <a:tab pos="241935" algn="l"/>
              </a:tabLst>
            </a:pPr>
            <a:r>
              <a:rPr sz="2800" spc="-10" dirty="0">
                <a:latin typeface="Calibri"/>
                <a:cs typeface="Calibri"/>
              </a:rPr>
              <a:t>This</a:t>
            </a:r>
            <a:r>
              <a:rPr sz="2800" spc="-20" dirty="0">
                <a:latin typeface="Calibri"/>
                <a:cs typeface="Calibri"/>
              </a:rPr>
              <a:t> </a:t>
            </a:r>
            <a:r>
              <a:rPr sz="2800" spc="-25" dirty="0">
                <a:latin typeface="Calibri"/>
                <a:cs typeface="Calibri"/>
              </a:rPr>
              <a:t>program</a:t>
            </a:r>
            <a:endParaRPr sz="2800" dirty="0">
              <a:latin typeface="Calibri"/>
              <a:cs typeface="Calibri"/>
            </a:endParaRPr>
          </a:p>
          <a:p>
            <a:pPr marL="698500" lvl="1" indent="-229235">
              <a:lnSpc>
                <a:spcPts val="2735"/>
              </a:lnSpc>
              <a:spcBef>
                <a:spcPts val="245"/>
              </a:spcBef>
              <a:buFont typeface="Arial MT"/>
              <a:buChar char="•"/>
              <a:tabLst>
                <a:tab pos="699135" algn="l"/>
              </a:tabLst>
            </a:pPr>
            <a:r>
              <a:rPr sz="2400" spc="-15" dirty="0">
                <a:latin typeface="Calibri"/>
                <a:cs typeface="Calibri"/>
              </a:rPr>
              <a:t>Create</a:t>
            </a:r>
            <a:r>
              <a:rPr sz="2400" spc="-25" dirty="0">
                <a:latin typeface="Calibri"/>
                <a:cs typeface="Calibri"/>
              </a:rPr>
              <a:t> </a:t>
            </a:r>
            <a:r>
              <a:rPr sz="2400" dirty="0">
                <a:latin typeface="Calibri"/>
                <a:cs typeface="Calibri"/>
              </a:rPr>
              <a:t>a</a:t>
            </a:r>
            <a:r>
              <a:rPr sz="2400" spc="-25" dirty="0">
                <a:latin typeface="Calibri"/>
                <a:cs typeface="Calibri"/>
              </a:rPr>
              <a:t> </a:t>
            </a:r>
            <a:r>
              <a:rPr sz="2400" spc="-5" dirty="0">
                <a:latin typeface="Calibri"/>
                <a:cs typeface="Calibri"/>
              </a:rPr>
              <a:t>variable</a:t>
            </a:r>
            <a:r>
              <a:rPr sz="2400" spc="-10" dirty="0">
                <a:latin typeface="Calibri"/>
                <a:cs typeface="Calibri"/>
              </a:rPr>
              <a:t> </a:t>
            </a:r>
            <a:r>
              <a:rPr lang="en-GB" sz="2400" spc="-15" dirty="0">
                <a:latin typeface="Calibri"/>
                <a:cs typeface="Calibri"/>
              </a:rPr>
              <a:t>sum</a:t>
            </a:r>
            <a:r>
              <a:rPr sz="2400" spc="-25" dirty="0">
                <a:latin typeface="Calibri"/>
                <a:cs typeface="Calibri"/>
              </a:rPr>
              <a:t> </a:t>
            </a:r>
            <a:r>
              <a:rPr sz="2400" dirty="0">
                <a:latin typeface="Calibri"/>
                <a:cs typeface="Calibri"/>
              </a:rPr>
              <a:t>and</a:t>
            </a:r>
          </a:p>
          <a:p>
            <a:pPr marL="698500">
              <a:lnSpc>
                <a:spcPts val="2735"/>
              </a:lnSpc>
            </a:pPr>
            <a:r>
              <a:rPr sz="2400" spc="-5" dirty="0">
                <a:latin typeface="Calibri"/>
                <a:cs typeface="Calibri"/>
              </a:rPr>
              <a:t>initialize</a:t>
            </a:r>
            <a:r>
              <a:rPr sz="2400" spc="-45" dirty="0">
                <a:latin typeface="Calibri"/>
                <a:cs typeface="Calibri"/>
              </a:rPr>
              <a:t> </a:t>
            </a:r>
            <a:r>
              <a:rPr sz="2400" dirty="0">
                <a:latin typeface="Calibri"/>
                <a:cs typeface="Calibri"/>
              </a:rPr>
              <a:t>it</a:t>
            </a:r>
            <a:r>
              <a:rPr sz="2400" spc="-20" dirty="0">
                <a:latin typeface="Calibri"/>
                <a:cs typeface="Calibri"/>
              </a:rPr>
              <a:t> </a:t>
            </a:r>
            <a:r>
              <a:rPr sz="2400" spc="-15" dirty="0">
                <a:latin typeface="Calibri"/>
                <a:cs typeface="Calibri"/>
              </a:rPr>
              <a:t>to</a:t>
            </a:r>
            <a:r>
              <a:rPr sz="2400" spc="-45" dirty="0">
                <a:latin typeface="Calibri"/>
                <a:cs typeface="Calibri"/>
              </a:rPr>
              <a:t> </a:t>
            </a:r>
            <a:r>
              <a:rPr sz="2400" spc="-5" dirty="0">
                <a:latin typeface="Calibri"/>
                <a:cs typeface="Calibri"/>
              </a:rPr>
              <a:t>“0”</a:t>
            </a:r>
            <a:endParaRPr sz="2400" dirty="0">
              <a:latin typeface="Calibri"/>
              <a:cs typeface="Calibri"/>
            </a:endParaRPr>
          </a:p>
          <a:p>
            <a:pPr>
              <a:lnSpc>
                <a:spcPct val="100000"/>
              </a:lnSpc>
              <a:spcBef>
                <a:spcPts val="5"/>
              </a:spcBef>
            </a:pPr>
            <a:endParaRPr sz="2700" dirty="0">
              <a:latin typeface="Calibri"/>
              <a:cs typeface="Calibri"/>
            </a:endParaRPr>
          </a:p>
          <a:p>
            <a:pPr marL="698500" lvl="1" indent="-229235">
              <a:lnSpc>
                <a:spcPct val="100000"/>
              </a:lnSpc>
              <a:buFont typeface="Arial MT"/>
              <a:buChar char="•"/>
              <a:tabLst>
                <a:tab pos="699135" algn="l"/>
                <a:tab pos="3282315" algn="l"/>
              </a:tabLst>
            </a:pPr>
            <a:r>
              <a:rPr sz="2400" spc="-15" dirty="0">
                <a:latin typeface="Calibri"/>
                <a:cs typeface="Calibri"/>
              </a:rPr>
              <a:t>For</a:t>
            </a:r>
            <a:r>
              <a:rPr sz="2400" spc="-5" dirty="0">
                <a:latin typeface="Calibri"/>
                <a:cs typeface="Calibri"/>
              </a:rPr>
              <a:t> </a:t>
            </a:r>
            <a:r>
              <a:rPr sz="2400" spc="-15" dirty="0">
                <a:latin typeface="Calibri"/>
                <a:cs typeface="Calibri"/>
              </a:rPr>
              <a:t>counter</a:t>
            </a:r>
            <a:r>
              <a:rPr sz="2400" spc="-5" dirty="0">
                <a:latin typeface="Calibri"/>
                <a:cs typeface="Calibri"/>
              </a:rPr>
              <a:t> </a:t>
            </a:r>
            <a:r>
              <a:rPr sz="2400" dirty="0">
                <a:latin typeface="Calibri"/>
                <a:cs typeface="Calibri"/>
              </a:rPr>
              <a:t>is 0</a:t>
            </a:r>
            <a:r>
              <a:rPr sz="2400" spc="-5" dirty="0">
                <a:latin typeface="Calibri"/>
                <a:cs typeface="Calibri"/>
              </a:rPr>
              <a:t> </a:t>
            </a:r>
            <a:r>
              <a:rPr sz="2400" dirty="0">
                <a:latin typeface="Calibri"/>
                <a:cs typeface="Calibri"/>
              </a:rPr>
              <a:t>and	1</a:t>
            </a:r>
            <a:r>
              <a:rPr sz="2400" spc="-50" dirty="0">
                <a:latin typeface="Calibri"/>
                <a:cs typeface="Calibri"/>
              </a:rPr>
              <a:t> </a:t>
            </a:r>
            <a:r>
              <a:rPr sz="2400" spc="-5" dirty="0">
                <a:latin typeface="Calibri"/>
                <a:cs typeface="Calibri"/>
              </a:rPr>
              <a:t>(run</a:t>
            </a:r>
            <a:r>
              <a:rPr sz="2400" spc="-55" dirty="0">
                <a:latin typeface="Calibri"/>
                <a:cs typeface="Calibri"/>
              </a:rPr>
              <a:t> </a:t>
            </a:r>
            <a:r>
              <a:rPr sz="2400" dirty="0">
                <a:latin typeface="Calibri"/>
                <a:cs typeface="Calibri"/>
              </a:rPr>
              <a:t>twice)</a:t>
            </a:r>
          </a:p>
          <a:p>
            <a:pPr marL="1155700" lvl="2" indent="-229235">
              <a:lnSpc>
                <a:spcPct val="100000"/>
              </a:lnSpc>
              <a:spcBef>
                <a:spcPts val="290"/>
              </a:spcBef>
              <a:buFont typeface="Arial MT"/>
              <a:buChar char="•"/>
              <a:tabLst>
                <a:tab pos="1155700" algn="l"/>
                <a:tab pos="1156335" algn="l"/>
              </a:tabLst>
            </a:pPr>
            <a:r>
              <a:rPr sz="2000" spc="-10" dirty="0">
                <a:latin typeface="Calibri"/>
                <a:cs typeface="Calibri"/>
              </a:rPr>
              <a:t>Read</a:t>
            </a:r>
            <a:r>
              <a:rPr sz="2000" spc="-25" dirty="0">
                <a:latin typeface="Calibri"/>
                <a:cs typeface="Calibri"/>
              </a:rPr>
              <a:t> </a:t>
            </a:r>
            <a:r>
              <a:rPr sz="2000" dirty="0">
                <a:latin typeface="Calibri"/>
                <a:cs typeface="Calibri"/>
              </a:rPr>
              <a:t>a</a:t>
            </a:r>
            <a:r>
              <a:rPr sz="2000" spc="415" dirty="0">
                <a:latin typeface="Calibri"/>
                <a:cs typeface="Calibri"/>
              </a:rPr>
              <a:t> </a:t>
            </a:r>
            <a:r>
              <a:rPr sz="2000" spc="-5" dirty="0">
                <a:latin typeface="Calibri"/>
                <a:cs typeface="Calibri"/>
              </a:rPr>
              <a:t>number</a:t>
            </a:r>
            <a:endParaRPr sz="2000" dirty="0">
              <a:latin typeface="Calibri"/>
              <a:cs typeface="Calibri"/>
            </a:endParaRPr>
          </a:p>
          <a:p>
            <a:pPr marL="1155700" lvl="2" indent="-229235">
              <a:lnSpc>
                <a:spcPct val="100000"/>
              </a:lnSpc>
              <a:spcBef>
                <a:spcPts val="254"/>
              </a:spcBef>
              <a:buFont typeface="Arial MT"/>
              <a:buChar char="•"/>
              <a:tabLst>
                <a:tab pos="1155700" algn="l"/>
                <a:tab pos="1156335" algn="l"/>
              </a:tabLst>
            </a:pPr>
            <a:r>
              <a:rPr sz="2000" dirty="0">
                <a:latin typeface="Calibri"/>
                <a:cs typeface="Calibri"/>
              </a:rPr>
              <a:t>Add</a:t>
            </a:r>
            <a:r>
              <a:rPr sz="2000" spc="-45" dirty="0">
                <a:latin typeface="Calibri"/>
                <a:cs typeface="Calibri"/>
              </a:rPr>
              <a:t> </a:t>
            </a:r>
            <a:r>
              <a:rPr sz="2000" spc="-15" dirty="0">
                <a:latin typeface="Calibri"/>
                <a:cs typeface="Calibri"/>
              </a:rPr>
              <a:t>to</a:t>
            </a:r>
            <a:r>
              <a:rPr sz="2000" spc="-25" dirty="0">
                <a:latin typeface="Calibri"/>
                <a:cs typeface="Calibri"/>
              </a:rPr>
              <a:t> </a:t>
            </a:r>
            <a:r>
              <a:rPr lang="en-GB" sz="2000" spc="-10" dirty="0">
                <a:latin typeface="Calibri"/>
                <a:cs typeface="Calibri"/>
              </a:rPr>
              <a:t>sum</a:t>
            </a:r>
            <a:endParaRPr sz="2000" dirty="0">
              <a:latin typeface="Calibri"/>
              <a:cs typeface="Calibri"/>
            </a:endParaRPr>
          </a:p>
          <a:p>
            <a:pPr lvl="2">
              <a:lnSpc>
                <a:spcPct val="100000"/>
              </a:lnSpc>
              <a:spcBef>
                <a:spcPts val="45"/>
              </a:spcBef>
              <a:buFont typeface="Arial MT"/>
              <a:buChar char="•"/>
            </a:pPr>
            <a:endParaRPr sz="2300" dirty="0">
              <a:latin typeface="Calibri"/>
              <a:cs typeface="Calibri"/>
            </a:endParaRPr>
          </a:p>
          <a:p>
            <a:pPr marL="698500" lvl="1" indent="-229235">
              <a:lnSpc>
                <a:spcPct val="100000"/>
              </a:lnSpc>
              <a:buFont typeface="Arial MT"/>
              <a:buChar char="•"/>
              <a:tabLst>
                <a:tab pos="699135" algn="l"/>
              </a:tabLst>
            </a:pPr>
            <a:r>
              <a:rPr sz="2400" spc="-10" dirty="0">
                <a:latin typeface="Calibri"/>
                <a:cs typeface="Calibri"/>
              </a:rPr>
              <a:t>Print</a:t>
            </a:r>
            <a:r>
              <a:rPr sz="2400" spc="-30" dirty="0">
                <a:latin typeface="Calibri"/>
                <a:cs typeface="Calibri"/>
              </a:rPr>
              <a:t> </a:t>
            </a:r>
            <a:r>
              <a:rPr lang="en-GB" sz="2400" spc="-15" dirty="0">
                <a:latin typeface="Calibri"/>
                <a:cs typeface="Calibri"/>
              </a:rPr>
              <a:t>sum</a:t>
            </a:r>
            <a:endParaRPr sz="2400" dirty="0">
              <a:latin typeface="Calibri"/>
              <a:cs typeface="Calibri"/>
            </a:endParaRPr>
          </a:p>
        </p:txBody>
      </p:sp>
    </p:spTree>
    <p:extLst>
      <p:ext uri="{BB962C8B-B14F-4D97-AF65-F5344CB8AC3E}">
        <p14:creationId xmlns:p14="http://schemas.microsoft.com/office/powerpoint/2010/main" val="1490060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4E75-CFE6-2EC6-5B31-7CF571CA4791}"/>
              </a:ext>
            </a:extLst>
          </p:cNvPr>
          <p:cNvSpPr>
            <a:spLocks noGrp="1"/>
          </p:cNvSpPr>
          <p:nvPr>
            <p:ph type="title"/>
          </p:nvPr>
        </p:nvSpPr>
        <p:spPr/>
        <p:txBody>
          <a:bodyPr/>
          <a:lstStyle/>
          <a:p>
            <a:r>
              <a:rPr lang="en-AU" spc="-10" dirty="0"/>
              <a:t>Arithmetic</a:t>
            </a:r>
            <a:r>
              <a:rPr lang="en-AU" spc="-15" dirty="0"/>
              <a:t> </a:t>
            </a:r>
            <a:r>
              <a:rPr lang="en-AU" spc="-50" dirty="0"/>
              <a:t>Operators</a:t>
            </a:r>
            <a:endParaRPr lang="en-AU" dirty="0"/>
          </a:p>
        </p:txBody>
      </p:sp>
      <p:sp>
        <p:nvSpPr>
          <p:cNvPr id="3" name="Content Placeholder 2">
            <a:extLst>
              <a:ext uri="{FF2B5EF4-FFF2-40B4-BE49-F238E27FC236}">
                <a16:creationId xmlns:a16="http://schemas.microsoft.com/office/drawing/2014/main" id="{2F806D36-6609-80E3-2301-9C6335D011A0}"/>
              </a:ext>
            </a:extLst>
          </p:cNvPr>
          <p:cNvSpPr>
            <a:spLocks noGrp="1"/>
          </p:cNvSpPr>
          <p:nvPr>
            <p:ph sz="half" idx="1"/>
          </p:nvPr>
        </p:nvSpPr>
        <p:spPr/>
        <p:txBody>
          <a:bodyPr/>
          <a:lstStyle/>
          <a:p>
            <a:pPr marL="0" indent="0">
              <a:lnSpc>
                <a:spcPct val="100000"/>
              </a:lnSpc>
              <a:spcBef>
                <a:spcPts val="1720"/>
              </a:spcBef>
              <a:buNone/>
              <a:tabLst>
                <a:tab pos="342265" algn="l"/>
              </a:tabLst>
            </a:pPr>
            <a:r>
              <a:rPr lang="en-AU" sz="3600" spc="-5" dirty="0">
                <a:latin typeface="Calibri"/>
                <a:cs typeface="Calibri"/>
              </a:rPr>
              <a:t>+,</a:t>
            </a:r>
            <a:r>
              <a:rPr lang="en-AU" sz="3600" spc="-10" dirty="0">
                <a:latin typeface="Calibri"/>
                <a:cs typeface="Calibri"/>
              </a:rPr>
              <a:t> </a:t>
            </a:r>
            <a:r>
              <a:rPr lang="en-AU" sz="3600" spc="-5" dirty="0">
                <a:latin typeface="Calibri"/>
                <a:cs typeface="Calibri"/>
              </a:rPr>
              <a:t>-,</a:t>
            </a:r>
            <a:r>
              <a:rPr lang="en-AU" sz="3600" spc="-10" dirty="0">
                <a:latin typeface="Calibri"/>
                <a:cs typeface="Calibri"/>
              </a:rPr>
              <a:t> </a:t>
            </a:r>
            <a:r>
              <a:rPr lang="en-AU" sz="3600" spc="-5" dirty="0">
                <a:latin typeface="Calibri"/>
                <a:cs typeface="Calibri"/>
              </a:rPr>
              <a:t>*,</a:t>
            </a:r>
            <a:r>
              <a:rPr lang="en-AU" sz="3600" spc="-10" dirty="0">
                <a:latin typeface="Calibri"/>
                <a:cs typeface="Calibri"/>
              </a:rPr>
              <a:t> </a:t>
            </a:r>
            <a:r>
              <a:rPr lang="en-AU" sz="3600" spc="-5" dirty="0">
                <a:latin typeface="Calibri"/>
                <a:cs typeface="Calibri"/>
              </a:rPr>
              <a:t>/,</a:t>
            </a:r>
            <a:r>
              <a:rPr lang="en-AU" sz="3600" spc="-15" dirty="0">
                <a:latin typeface="Calibri"/>
                <a:cs typeface="Calibri"/>
              </a:rPr>
              <a:t> </a:t>
            </a:r>
            <a:r>
              <a:rPr lang="en-AU" sz="3600" spc="-5" dirty="0">
                <a:latin typeface="Calibri"/>
                <a:cs typeface="Calibri"/>
              </a:rPr>
              <a:t>**,</a:t>
            </a:r>
            <a:r>
              <a:rPr lang="en-AU" sz="3600" spc="-15" dirty="0">
                <a:latin typeface="Calibri"/>
                <a:cs typeface="Calibri"/>
              </a:rPr>
              <a:t> </a:t>
            </a:r>
            <a:r>
              <a:rPr lang="en-AU" sz="3600" dirty="0">
                <a:latin typeface="Calibri"/>
                <a:cs typeface="Calibri"/>
              </a:rPr>
              <a:t>%,</a:t>
            </a:r>
            <a:r>
              <a:rPr lang="en-AU" sz="3600" spc="-10" dirty="0">
                <a:latin typeface="Calibri"/>
                <a:cs typeface="Calibri"/>
              </a:rPr>
              <a:t> abs()</a:t>
            </a:r>
            <a:endParaRPr lang="en-AU" sz="3600" dirty="0">
              <a:latin typeface="Calibri"/>
              <a:cs typeface="Calibri"/>
            </a:endParaRPr>
          </a:p>
          <a:p>
            <a:pPr marL="133200" indent="0">
              <a:lnSpc>
                <a:spcPct val="100000"/>
              </a:lnSpc>
              <a:spcBef>
                <a:spcPts val="1360"/>
              </a:spcBef>
              <a:buNone/>
              <a:tabLst>
                <a:tab pos="799465" algn="l"/>
              </a:tabLst>
            </a:pPr>
            <a:endParaRPr lang="en-AU" sz="3200" dirty="0">
              <a:latin typeface="Arial MT"/>
              <a:cs typeface="Calibri"/>
            </a:endParaRPr>
          </a:p>
          <a:p>
            <a:pPr marL="133200" indent="0">
              <a:lnSpc>
                <a:spcPct val="100000"/>
              </a:lnSpc>
              <a:spcBef>
                <a:spcPts val="1360"/>
              </a:spcBef>
              <a:buNone/>
              <a:tabLst>
                <a:tab pos="799465" algn="l"/>
              </a:tabLst>
            </a:pPr>
            <a:r>
              <a:rPr lang="en-AU" sz="3200" dirty="0">
                <a:latin typeface="Calibri"/>
                <a:cs typeface="Calibri"/>
              </a:rPr>
              <a:t>+</a:t>
            </a:r>
            <a:r>
              <a:rPr lang="en-AU" sz="3200" spc="385" dirty="0">
                <a:latin typeface="Calibri"/>
                <a:cs typeface="Calibri"/>
              </a:rPr>
              <a:t> </a:t>
            </a:r>
            <a:r>
              <a:rPr lang="en-AU" sz="3200" dirty="0">
                <a:latin typeface="Calibri"/>
                <a:cs typeface="Calibri"/>
              </a:rPr>
              <a:t>addition</a:t>
            </a:r>
          </a:p>
          <a:p>
            <a:pPr marL="457200" indent="0">
              <a:lnSpc>
                <a:spcPct val="100000"/>
              </a:lnSpc>
              <a:spcBef>
                <a:spcPts val="1689"/>
              </a:spcBef>
              <a:buNone/>
              <a:tabLst>
                <a:tab pos="799465" algn="l"/>
                <a:tab pos="800100" algn="l"/>
              </a:tabLst>
            </a:pPr>
            <a:r>
              <a:rPr lang="en-AU" sz="3200" dirty="0">
                <a:latin typeface="Calibri"/>
                <a:cs typeface="Calibri"/>
              </a:rPr>
              <a:t>-</a:t>
            </a:r>
            <a:r>
              <a:rPr lang="en-AU" sz="3200" spc="390" dirty="0">
                <a:latin typeface="Calibri"/>
                <a:cs typeface="Calibri"/>
              </a:rPr>
              <a:t> </a:t>
            </a:r>
            <a:r>
              <a:rPr lang="en-AU" sz="3200" spc="-5" dirty="0">
                <a:latin typeface="Calibri"/>
                <a:cs typeface="Calibri"/>
              </a:rPr>
              <a:t>subtraction</a:t>
            </a:r>
            <a:endParaRPr lang="en-AU" sz="3200" dirty="0">
              <a:latin typeface="Calibri"/>
              <a:cs typeface="Calibri"/>
            </a:endParaRPr>
          </a:p>
          <a:p>
            <a:pPr marL="457200" indent="0">
              <a:lnSpc>
                <a:spcPct val="100000"/>
              </a:lnSpc>
              <a:spcBef>
                <a:spcPts val="1705"/>
              </a:spcBef>
              <a:buNone/>
              <a:tabLst>
                <a:tab pos="799465" algn="l"/>
                <a:tab pos="800100" algn="l"/>
              </a:tabLst>
            </a:pPr>
            <a:r>
              <a:rPr lang="en-AU" sz="3200" dirty="0">
                <a:latin typeface="Calibri"/>
                <a:cs typeface="Calibri"/>
              </a:rPr>
              <a:t>*</a:t>
            </a:r>
            <a:r>
              <a:rPr lang="en-AU" sz="3200" spc="405" dirty="0">
                <a:latin typeface="Calibri"/>
                <a:cs typeface="Calibri"/>
              </a:rPr>
              <a:t> </a:t>
            </a:r>
            <a:r>
              <a:rPr lang="en-AU" sz="3200" spc="-5" dirty="0">
                <a:latin typeface="Calibri"/>
                <a:cs typeface="Calibri"/>
              </a:rPr>
              <a:t>multiplication</a:t>
            </a:r>
            <a:endParaRPr lang="en-AU" sz="3200" dirty="0">
              <a:latin typeface="Calibri"/>
              <a:cs typeface="Calibri"/>
            </a:endParaRPr>
          </a:p>
          <a:p>
            <a:pPr marL="457200" indent="0">
              <a:lnSpc>
                <a:spcPct val="100000"/>
              </a:lnSpc>
              <a:spcBef>
                <a:spcPts val="1705"/>
              </a:spcBef>
              <a:buNone/>
              <a:tabLst>
                <a:tab pos="799465" algn="l"/>
                <a:tab pos="800100" algn="l"/>
              </a:tabLst>
            </a:pPr>
            <a:r>
              <a:rPr lang="en-AU" sz="3200" dirty="0">
                <a:latin typeface="Calibri"/>
                <a:cs typeface="Calibri"/>
              </a:rPr>
              <a:t>/</a:t>
            </a:r>
            <a:r>
              <a:rPr lang="en-AU" sz="3200" spc="405" dirty="0">
                <a:latin typeface="Calibri"/>
                <a:cs typeface="Calibri"/>
              </a:rPr>
              <a:t> </a:t>
            </a:r>
            <a:r>
              <a:rPr lang="en-AU" sz="3200" spc="-5" dirty="0">
                <a:latin typeface="Calibri"/>
                <a:cs typeface="Calibri"/>
              </a:rPr>
              <a:t>division</a:t>
            </a:r>
            <a:endParaRPr lang="en-AU" sz="3200" dirty="0">
              <a:latin typeface="Calibri"/>
              <a:cs typeface="Calibri"/>
            </a:endParaRPr>
          </a:p>
          <a:p>
            <a:pPr marL="457200" indent="0">
              <a:lnSpc>
                <a:spcPct val="100000"/>
              </a:lnSpc>
              <a:spcBef>
                <a:spcPts val="1695"/>
              </a:spcBef>
              <a:buNone/>
              <a:tabLst>
                <a:tab pos="799465" algn="l"/>
                <a:tab pos="800100" algn="l"/>
              </a:tabLst>
            </a:pPr>
            <a:r>
              <a:rPr lang="en-AU" sz="3200" spc="-5" dirty="0">
                <a:latin typeface="Calibri"/>
                <a:cs typeface="Calibri"/>
              </a:rPr>
              <a:t>**</a:t>
            </a:r>
            <a:r>
              <a:rPr lang="en-AU" sz="3200" spc="425" dirty="0">
                <a:latin typeface="Calibri"/>
                <a:cs typeface="Calibri"/>
              </a:rPr>
              <a:t> </a:t>
            </a:r>
            <a:r>
              <a:rPr lang="en-AU" sz="3200" spc="-10" dirty="0">
                <a:latin typeface="Calibri"/>
                <a:cs typeface="Calibri"/>
              </a:rPr>
              <a:t>exponentiation</a:t>
            </a:r>
            <a:endParaRPr lang="en-AU" sz="3200" dirty="0">
              <a:latin typeface="Calibri"/>
              <a:cs typeface="Calibri"/>
            </a:endParaRPr>
          </a:p>
          <a:p>
            <a:pPr marL="457200" indent="0">
              <a:lnSpc>
                <a:spcPct val="100000"/>
              </a:lnSpc>
              <a:spcBef>
                <a:spcPts val="1705"/>
              </a:spcBef>
              <a:buNone/>
              <a:tabLst>
                <a:tab pos="799465" algn="l"/>
                <a:tab pos="800100" algn="l"/>
              </a:tabLst>
            </a:pPr>
            <a:r>
              <a:rPr lang="en-AU" sz="3200" spc="-5" dirty="0">
                <a:latin typeface="Calibri"/>
                <a:cs typeface="Calibri"/>
              </a:rPr>
              <a:t>abs()</a:t>
            </a:r>
            <a:r>
              <a:rPr lang="en-AU" sz="3200" spc="405" dirty="0">
                <a:latin typeface="Calibri"/>
                <a:cs typeface="Calibri"/>
              </a:rPr>
              <a:t> </a:t>
            </a:r>
            <a:r>
              <a:rPr lang="en-AU" sz="3200" spc="-5" dirty="0">
                <a:latin typeface="Calibri"/>
                <a:cs typeface="Calibri"/>
              </a:rPr>
              <a:t>absolute</a:t>
            </a:r>
            <a:r>
              <a:rPr lang="en-AU" sz="3200" spc="-20" dirty="0">
                <a:latin typeface="Calibri"/>
                <a:cs typeface="Calibri"/>
              </a:rPr>
              <a:t> </a:t>
            </a:r>
            <a:r>
              <a:rPr lang="en-AU" sz="3200" spc="-5" dirty="0">
                <a:latin typeface="Calibri"/>
                <a:cs typeface="Calibri"/>
              </a:rPr>
              <a:t>value</a:t>
            </a:r>
            <a:endParaRPr lang="en-AU" sz="3200" dirty="0">
              <a:latin typeface="Calibri"/>
              <a:cs typeface="Calibri"/>
            </a:endParaRPr>
          </a:p>
          <a:p>
            <a:endParaRPr lang="en-AU" dirty="0"/>
          </a:p>
        </p:txBody>
      </p:sp>
    </p:spTree>
    <p:extLst>
      <p:ext uri="{BB962C8B-B14F-4D97-AF65-F5344CB8AC3E}">
        <p14:creationId xmlns:p14="http://schemas.microsoft.com/office/powerpoint/2010/main" val="2118645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2293C-1272-20B8-1512-6D2ECE638371}"/>
              </a:ext>
            </a:extLst>
          </p:cNvPr>
          <p:cNvSpPr>
            <a:spLocks noGrp="1"/>
          </p:cNvSpPr>
          <p:nvPr>
            <p:ph type="title"/>
          </p:nvPr>
        </p:nvSpPr>
        <p:spPr/>
        <p:txBody>
          <a:bodyPr/>
          <a:lstStyle/>
          <a:p>
            <a:r>
              <a:rPr lang="en-AU" spc="-10" dirty="0"/>
              <a:t>Assignment</a:t>
            </a:r>
            <a:r>
              <a:rPr lang="en-AU" spc="-50" dirty="0"/>
              <a:t> </a:t>
            </a:r>
            <a:r>
              <a:rPr lang="en-AU" spc="-40" dirty="0"/>
              <a:t>statements</a:t>
            </a:r>
            <a:endParaRPr lang="en-AU" dirty="0"/>
          </a:p>
        </p:txBody>
      </p:sp>
      <p:sp>
        <p:nvSpPr>
          <p:cNvPr id="3" name="Content Placeholder 2">
            <a:extLst>
              <a:ext uri="{FF2B5EF4-FFF2-40B4-BE49-F238E27FC236}">
                <a16:creationId xmlns:a16="http://schemas.microsoft.com/office/drawing/2014/main" id="{272EB970-A9D7-A9F6-23C8-EE10805AB9EF}"/>
              </a:ext>
            </a:extLst>
          </p:cNvPr>
          <p:cNvSpPr>
            <a:spLocks noGrp="1"/>
          </p:cNvSpPr>
          <p:nvPr>
            <p:ph sz="half" idx="1"/>
          </p:nvPr>
        </p:nvSpPr>
        <p:spPr/>
        <p:txBody>
          <a:bodyPr/>
          <a:lstStyle/>
          <a:p>
            <a:pPr marL="558800" indent="0">
              <a:lnSpc>
                <a:spcPts val="2795"/>
              </a:lnSpc>
              <a:buNone/>
              <a:tabLst>
                <a:tab pos="902335" algn="l"/>
                <a:tab pos="902969" algn="l"/>
              </a:tabLst>
            </a:pPr>
            <a:r>
              <a:rPr lang="en-AU" spc="-5" dirty="0"/>
              <a:t>Simple</a:t>
            </a:r>
            <a:r>
              <a:rPr lang="en-AU" spc="-40" dirty="0"/>
              <a:t> </a:t>
            </a:r>
            <a:r>
              <a:rPr lang="en-AU" spc="-5" dirty="0"/>
              <a:t>assignment</a:t>
            </a:r>
          </a:p>
          <a:p>
            <a:pPr marL="1016000" lvl="1" indent="0">
              <a:lnSpc>
                <a:spcPct val="100000"/>
              </a:lnSpc>
              <a:spcBef>
                <a:spcPts val="290"/>
              </a:spcBef>
              <a:buNone/>
              <a:tabLst>
                <a:tab pos="1359535" algn="l"/>
                <a:tab pos="1360170" algn="l"/>
              </a:tabLst>
            </a:pPr>
            <a:r>
              <a:rPr lang="en-AU" sz="2000" spc="-5" dirty="0">
                <a:latin typeface="Calibri"/>
                <a:cs typeface="Calibri"/>
              </a:rPr>
              <a:t>&lt;variable&gt;</a:t>
            </a:r>
            <a:r>
              <a:rPr lang="en-AU" sz="2000" spc="-20" dirty="0">
                <a:latin typeface="Calibri"/>
                <a:cs typeface="Calibri"/>
              </a:rPr>
              <a:t> </a:t>
            </a:r>
            <a:r>
              <a:rPr lang="en-AU" sz="2000" dirty="0">
                <a:latin typeface="Calibri"/>
                <a:cs typeface="Calibri"/>
              </a:rPr>
              <a:t>=</a:t>
            </a:r>
            <a:r>
              <a:rPr lang="en-AU" sz="2000" spc="-20" dirty="0">
                <a:latin typeface="Calibri"/>
                <a:cs typeface="Calibri"/>
              </a:rPr>
              <a:t> </a:t>
            </a:r>
            <a:r>
              <a:rPr lang="en-AU" sz="2000" spc="-10" dirty="0">
                <a:latin typeface="Calibri"/>
                <a:cs typeface="Calibri"/>
              </a:rPr>
              <a:t>&lt;expr&gt;</a:t>
            </a:r>
            <a:endParaRPr lang="en-AU" sz="2000" dirty="0">
              <a:latin typeface="Calibri"/>
              <a:cs typeface="Calibri"/>
            </a:endParaRPr>
          </a:p>
          <a:p>
            <a:pPr marL="179995" lvl="1" indent="0">
              <a:lnSpc>
                <a:spcPct val="100000"/>
              </a:lnSpc>
              <a:buNone/>
            </a:pPr>
            <a:endParaRPr lang="en-AU" sz="2300" dirty="0"/>
          </a:p>
          <a:p>
            <a:pPr marL="558800" indent="0">
              <a:lnSpc>
                <a:spcPct val="100000"/>
              </a:lnSpc>
              <a:spcBef>
                <a:spcPts val="1475"/>
              </a:spcBef>
              <a:buNone/>
              <a:tabLst>
                <a:tab pos="902335" algn="l"/>
                <a:tab pos="902969" algn="l"/>
              </a:tabLst>
            </a:pPr>
            <a:r>
              <a:rPr lang="en-AU" dirty="0"/>
              <a:t>Assign</a:t>
            </a:r>
            <a:r>
              <a:rPr lang="en-AU" spc="-60" dirty="0"/>
              <a:t> </a:t>
            </a:r>
            <a:r>
              <a:rPr lang="en-AU" dirty="0"/>
              <a:t>input</a:t>
            </a:r>
          </a:p>
          <a:p>
            <a:pPr marL="1016000" lvl="1" indent="0">
              <a:lnSpc>
                <a:spcPct val="100000"/>
              </a:lnSpc>
              <a:spcBef>
                <a:spcPts val="280"/>
              </a:spcBef>
              <a:buNone/>
              <a:tabLst>
                <a:tab pos="1359535" algn="l"/>
                <a:tab pos="1360170" algn="l"/>
              </a:tabLst>
            </a:pPr>
            <a:r>
              <a:rPr lang="en-AU" sz="2000" spc="-5" dirty="0">
                <a:latin typeface="Calibri"/>
                <a:cs typeface="Calibri"/>
              </a:rPr>
              <a:t>&lt;variable&gt; </a:t>
            </a:r>
            <a:r>
              <a:rPr lang="en-AU" sz="2000" dirty="0">
                <a:latin typeface="Calibri"/>
                <a:cs typeface="Calibri"/>
              </a:rPr>
              <a:t>=</a:t>
            </a:r>
            <a:r>
              <a:rPr lang="en-AU" sz="2000" spc="-10" dirty="0">
                <a:latin typeface="Calibri"/>
                <a:cs typeface="Calibri"/>
              </a:rPr>
              <a:t> </a:t>
            </a:r>
            <a:r>
              <a:rPr lang="en-AU" sz="2000" spc="-5" dirty="0">
                <a:latin typeface="Calibri"/>
                <a:cs typeface="Calibri"/>
              </a:rPr>
              <a:t>input(&lt;prompt&gt;)</a:t>
            </a:r>
            <a:endParaRPr lang="en-AU" sz="2000" dirty="0">
              <a:latin typeface="Calibri"/>
              <a:cs typeface="Calibri"/>
            </a:endParaRPr>
          </a:p>
          <a:p>
            <a:pPr marL="179995" lvl="1" indent="0">
              <a:lnSpc>
                <a:spcPct val="100000"/>
              </a:lnSpc>
              <a:spcBef>
                <a:spcPts val="50"/>
              </a:spcBef>
              <a:buNone/>
            </a:pPr>
            <a:endParaRPr lang="en-AU" sz="2700" dirty="0"/>
          </a:p>
          <a:p>
            <a:pPr marL="558800" indent="0">
              <a:lnSpc>
                <a:spcPct val="100000"/>
              </a:lnSpc>
              <a:buNone/>
              <a:tabLst>
                <a:tab pos="902335" algn="l"/>
                <a:tab pos="902969" algn="l"/>
              </a:tabLst>
            </a:pPr>
            <a:r>
              <a:rPr lang="en-AU" spc="-5" dirty="0"/>
              <a:t>Simultaneous</a:t>
            </a:r>
            <a:r>
              <a:rPr lang="en-AU" spc="-55" dirty="0"/>
              <a:t> </a:t>
            </a:r>
            <a:r>
              <a:rPr lang="en-AU" spc="-5" dirty="0"/>
              <a:t>Assignment</a:t>
            </a:r>
          </a:p>
          <a:p>
            <a:pPr marL="1016000" lvl="1" indent="0">
              <a:lnSpc>
                <a:spcPct val="100000"/>
              </a:lnSpc>
              <a:spcBef>
                <a:spcPts val="290"/>
              </a:spcBef>
              <a:buNone/>
              <a:tabLst>
                <a:tab pos="1359535" algn="l"/>
                <a:tab pos="1360170" algn="l"/>
              </a:tabLst>
            </a:pPr>
            <a:r>
              <a:rPr lang="en-AU" sz="2000" spc="-5" dirty="0">
                <a:latin typeface="Calibri"/>
                <a:cs typeface="Calibri"/>
              </a:rPr>
              <a:t>&lt;variable&gt;,</a:t>
            </a:r>
            <a:r>
              <a:rPr lang="en-AU" sz="2000" spc="5" dirty="0">
                <a:latin typeface="Calibri"/>
                <a:cs typeface="Calibri"/>
              </a:rPr>
              <a:t> </a:t>
            </a:r>
            <a:r>
              <a:rPr lang="en-AU" sz="2000" spc="-5" dirty="0">
                <a:latin typeface="Calibri"/>
                <a:cs typeface="Calibri"/>
              </a:rPr>
              <a:t>&lt;variable&gt;,</a:t>
            </a:r>
            <a:r>
              <a:rPr lang="en-AU" sz="2000" spc="10" dirty="0">
                <a:latin typeface="Calibri"/>
                <a:cs typeface="Calibri"/>
              </a:rPr>
              <a:t> </a:t>
            </a:r>
            <a:r>
              <a:rPr lang="en-AU" sz="2000" spc="-5" dirty="0">
                <a:latin typeface="Calibri"/>
                <a:cs typeface="Calibri"/>
              </a:rPr>
              <a:t>&lt;variable&gt;</a:t>
            </a:r>
            <a:r>
              <a:rPr lang="en-AU" sz="2000" spc="15" dirty="0">
                <a:latin typeface="Calibri"/>
                <a:cs typeface="Calibri"/>
              </a:rPr>
              <a:t> </a:t>
            </a:r>
            <a:r>
              <a:rPr lang="en-AU" sz="2000" dirty="0">
                <a:latin typeface="Calibri"/>
                <a:cs typeface="Calibri"/>
              </a:rPr>
              <a:t>= </a:t>
            </a:r>
            <a:r>
              <a:rPr lang="en-AU" sz="2000" spc="-10" dirty="0">
                <a:latin typeface="Calibri"/>
                <a:cs typeface="Calibri"/>
              </a:rPr>
              <a:t>&lt;expr&gt;,</a:t>
            </a:r>
            <a:r>
              <a:rPr lang="en-AU" sz="2000" spc="455" dirty="0">
                <a:latin typeface="Calibri"/>
                <a:cs typeface="Calibri"/>
              </a:rPr>
              <a:t> </a:t>
            </a:r>
            <a:r>
              <a:rPr lang="en-AU" sz="2000" spc="-10" dirty="0">
                <a:latin typeface="Calibri"/>
                <a:cs typeface="Calibri"/>
              </a:rPr>
              <a:t>&lt;expr&gt;</a:t>
            </a:r>
            <a:r>
              <a:rPr lang="en-AU" sz="2000" spc="-5" dirty="0">
                <a:latin typeface="Calibri"/>
                <a:cs typeface="Calibri"/>
              </a:rPr>
              <a:t> </a:t>
            </a:r>
            <a:r>
              <a:rPr lang="en-AU" sz="2000" dirty="0">
                <a:latin typeface="Calibri"/>
                <a:cs typeface="Calibri"/>
              </a:rPr>
              <a:t>,</a:t>
            </a:r>
            <a:r>
              <a:rPr lang="en-AU" sz="2000" spc="-10" dirty="0">
                <a:latin typeface="Calibri"/>
                <a:cs typeface="Calibri"/>
              </a:rPr>
              <a:t> &lt;expr&gt;</a:t>
            </a:r>
            <a:endParaRPr lang="en-AU" sz="2000" dirty="0">
              <a:latin typeface="Calibri"/>
              <a:cs typeface="Calibri"/>
            </a:endParaRPr>
          </a:p>
          <a:p>
            <a:endParaRPr lang="en-AU" dirty="0"/>
          </a:p>
        </p:txBody>
      </p:sp>
    </p:spTree>
    <p:extLst>
      <p:ext uri="{BB962C8B-B14F-4D97-AF65-F5344CB8AC3E}">
        <p14:creationId xmlns:p14="http://schemas.microsoft.com/office/powerpoint/2010/main" val="2545413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64E6-5577-EBAD-E12D-1C3AFC936D86}"/>
              </a:ext>
            </a:extLst>
          </p:cNvPr>
          <p:cNvSpPr>
            <a:spLocks noGrp="1"/>
          </p:cNvSpPr>
          <p:nvPr>
            <p:ph type="title"/>
          </p:nvPr>
        </p:nvSpPr>
        <p:spPr/>
        <p:txBody>
          <a:bodyPr/>
          <a:lstStyle/>
          <a:p>
            <a:r>
              <a:rPr lang="en-AU" spc="-20" dirty="0"/>
              <a:t>Definitive</a:t>
            </a:r>
            <a:r>
              <a:rPr lang="en-AU" spc="-25" dirty="0"/>
              <a:t> </a:t>
            </a:r>
            <a:r>
              <a:rPr lang="en-AU" spc="-5" dirty="0"/>
              <a:t>Loop</a:t>
            </a:r>
            <a:endParaRPr lang="en-AU" dirty="0"/>
          </a:p>
        </p:txBody>
      </p:sp>
      <p:pic>
        <p:nvPicPr>
          <p:cNvPr id="4" name="Content Placeholder 3">
            <a:extLst>
              <a:ext uri="{FF2B5EF4-FFF2-40B4-BE49-F238E27FC236}">
                <a16:creationId xmlns:a16="http://schemas.microsoft.com/office/drawing/2014/main" id="{0D0761D7-CD74-7EFD-5E84-242AC801D7B5}"/>
              </a:ext>
            </a:extLst>
          </p:cNvPr>
          <p:cNvPicPr>
            <a:picLocks noGrp="1" noChangeAspect="1"/>
          </p:cNvPicPr>
          <p:nvPr>
            <p:ph sz="half" idx="1"/>
          </p:nvPr>
        </p:nvPicPr>
        <p:blipFill>
          <a:blip r:embed="rId3"/>
          <a:stretch>
            <a:fillRect/>
          </a:stretch>
        </p:blipFill>
        <p:spPr>
          <a:xfrm>
            <a:off x="736124" y="2068988"/>
            <a:ext cx="4537822" cy="3549491"/>
          </a:xfrm>
          <a:prstGeom prst="rect">
            <a:avLst/>
          </a:prstGeom>
        </p:spPr>
      </p:pic>
      <p:pic>
        <p:nvPicPr>
          <p:cNvPr id="14" name="Picture 13">
            <a:extLst>
              <a:ext uri="{FF2B5EF4-FFF2-40B4-BE49-F238E27FC236}">
                <a16:creationId xmlns:a16="http://schemas.microsoft.com/office/drawing/2014/main" id="{C70E0E1C-BEA4-005B-3CDE-1493D6246BEC}"/>
              </a:ext>
            </a:extLst>
          </p:cNvPr>
          <p:cNvPicPr>
            <a:picLocks noChangeAspect="1"/>
          </p:cNvPicPr>
          <p:nvPr/>
        </p:nvPicPr>
        <p:blipFill>
          <a:blip r:embed="rId4"/>
          <a:stretch>
            <a:fillRect/>
          </a:stretch>
        </p:blipFill>
        <p:spPr>
          <a:xfrm>
            <a:off x="6770131" y="2283121"/>
            <a:ext cx="4517528" cy="3420152"/>
          </a:xfrm>
          <a:prstGeom prst="rect">
            <a:avLst/>
          </a:prstGeom>
        </p:spPr>
      </p:pic>
    </p:spTree>
    <p:extLst>
      <p:ext uri="{BB962C8B-B14F-4D97-AF65-F5344CB8AC3E}">
        <p14:creationId xmlns:p14="http://schemas.microsoft.com/office/powerpoint/2010/main" val="424965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3EF99-5242-6A05-24F3-0FC55B4A3EFF}"/>
              </a:ext>
            </a:extLst>
          </p:cNvPr>
          <p:cNvSpPr>
            <a:spLocks noGrp="1"/>
          </p:cNvSpPr>
          <p:nvPr>
            <p:ph type="title"/>
          </p:nvPr>
        </p:nvSpPr>
        <p:spPr>
          <a:xfrm>
            <a:off x="539750" y="179388"/>
            <a:ext cx="10799763" cy="1260475"/>
          </a:xfrm>
        </p:spPr>
        <p:txBody>
          <a:bodyPr/>
          <a:lstStyle/>
          <a:p>
            <a:r>
              <a:rPr lang="en-US" dirty="0"/>
              <a:t>Course Details</a:t>
            </a:r>
            <a:endParaRPr lang="en-AU" dirty="0"/>
          </a:p>
        </p:txBody>
      </p:sp>
      <p:sp>
        <p:nvSpPr>
          <p:cNvPr id="5" name="Content Placeholder 2">
            <a:extLst>
              <a:ext uri="{FF2B5EF4-FFF2-40B4-BE49-F238E27FC236}">
                <a16:creationId xmlns:a16="http://schemas.microsoft.com/office/drawing/2014/main" id="{9DFFA405-E2E3-75DA-E814-9465FFCC3712}"/>
              </a:ext>
            </a:extLst>
          </p:cNvPr>
          <p:cNvSpPr>
            <a:spLocks noGrp="1"/>
          </p:cNvSpPr>
          <p:nvPr>
            <p:ph sz="half" idx="1"/>
          </p:nvPr>
        </p:nvSpPr>
        <p:spPr>
          <a:xfrm>
            <a:off x="539750" y="1800225"/>
            <a:ext cx="10799763" cy="5608638"/>
          </a:xfrm>
        </p:spPr>
        <p:txBody>
          <a:bodyPr/>
          <a:lstStyle/>
          <a:p>
            <a:r>
              <a:rPr lang="en-AU" dirty="0"/>
              <a:t>Three-hour class contact: 1-hour lecture and 2-hour tutorial. </a:t>
            </a:r>
          </a:p>
          <a:p>
            <a:pPr lvl="0"/>
            <a:r>
              <a:rPr lang="en-AU" dirty="0"/>
              <a:t>Resources: </a:t>
            </a:r>
          </a:p>
          <a:p>
            <a:pPr lvl="1"/>
            <a:r>
              <a:rPr lang="en-AU" dirty="0"/>
              <a:t>See the references in the subject outline.</a:t>
            </a:r>
          </a:p>
          <a:p>
            <a:pPr lvl="1"/>
            <a:r>
              <a:rPr lang="en-AU" dirty="0"/>
              <a:t>Check CANVAS for other resources.</a:t>
            </a:r>
          </a:p>
          <a:p>
            <a:pPr marL="123265" lvl="1" indent="0">
              <a:buNone/>
            </a:pPr>
            <a:endParaRPr lang="en-US" dirty="0"/>
          </a:p>
        </p:txBody>
      </p:sp>
    </p:spTree>
    <p:extLst>
      <p:ext uri="{BB962C8B-B14F-4D97-AF65-F5344CB8AC3E}">
        <p14:creationId xmlns:p14="http://schemas.microsoft.com/office/powerpoint/2010/main" val="3973257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061A-D6F3-1A9D-9CE5-653FEB842C7A}"/>
              </a:ext>
            </a:extLst>
          </p:cNvPr>
          <p:cNvSpPr>
            <a:spLocks noGrp="1"/>
          </p:cNvSpPr>
          <p:nvPr>
            <p:ph type="title"/>
          </p:nvPr>
        </p:nvSpPr>
        <p:spPr/>
        <p:txBody>
          <a:bodyPr/>
          <a:lstStyle/>
          <a:p>
            <a:r>
              <a:rPr lang="en-AU" spc="-5" dirty="0"/>
              <a:t>Summa</a:t>
            </a:r>
            <a:r>
              <a:rPr lang="en-AU" spc="15" dirty="0"/>
              <a:t>r</a:t>
            </a:r>
            <a:r>
              <a:rPr lang="en-AU" spc="-5" dirty="0"/>
              <a:t>y</a:t>
            </a:r>
            <a:endParaRPr lang="en-AU" dirty="0"/>
          </a:p>
        </p:txBody>
      </p:sp>
      <p:sp>
        <p:nvSpPr>
          <p:cNvPr id="3" name="Content Placeholder 2">
            <a:extLst>
              <a:ext uri="{FF2B5EF4-FFF2-40B4-BE49-F238E27FC236}">
                <a16:creationId xmlns:a16="http://schemas.microsoft.com/office/drawing/2014/main" id="{A08F3581-0BD5-9390-8E38-C7A085C49D1E}"/>
              </a:ext>
            </a:extLst>
          </p:cNvPr>
          <p:cNvSpPr>
            <a:spLocks noGrp="1"/>
          </p:cNvSpPr>
          <p:nvPr>
            <p:ph sz="half" idx="1"/>
          </p:nvPr>
        </p:nvSpPr>
        <p:spPr/>
        <p:txBody>
          <a:bodyPr/>
          <a:lstStyle/>
          <a:p>
            <a:pPr marL="902335" indent="-343535">
              <a:lnSpc>
                <a:spcPts val="2795"/>
              </a:lnSpc>
              <a:buFont typeface="Arial MT"/>
              <a:buChar char="•"/>
              <a:tabLst>
                <a:tab pos="902335" algn="l"/>
                <a:tab pos="902969" algn="l"/>
              </a:tabLst>
            </a:pPr>
            <a:r>
              <a:rPr lang="en-GB" dirty="0"/>
              <a:t>Python</a:t>
            </a:r>
            <a:r>
              <a:rPr lang="en-GB" spc="-20" dirty="0"/>
              <a:t> </a:t>
            </a:r>
            <a:r>
              <a:rPr lang="en-GB" spc="-5" dirty="0"/>
              <a:t>High</a:t>
            </a:r>
            <a:r>
              <a:rPr lang="en-GB" spc="-10" dirty="0"/>
              <a:t> level programming</a:t>
            </a:r>
            <a:r>
              <a:rPr lang="en-GB" spc="-30" dirty="0"/>
              <a:t> </a:t>
            </a:r>
            <a:r>
              <a:rPr lang="en-GB" spc="-5" dirty="0"/>
              <a:t>language.</a:t>
            </a:r>
          </a:p>
          <a:p>
            <a:pPr marL="1359535" lvl="1" indent="-343535">
              <a:lnSpc>
                <a:spcPct val="100000"/>
              </a:lnSpc>
              <a:spcBef>
                <a:spcPts val="290"/>
              </a:spcBef>
              <a:buFont typeface="Arial MT"/>
              <a:buChar char="•"/>
              <a:tabLst>
                <a:tab pos="1359535" algn="l"/>
                <a:tab pos="1360170" algn="l"/>
              </a:tabLst>
            </a:pPr>
            <a:r>
              <a:rPr lang="en-GB" sz="2000" spc="-5" dirty="0">
                <a:latin typeface="Calibri"/>
                <a:cs typeface="Calibri"/>
              </a:rPr>
              <a:t>Compiled</a:t>
            </a:r>
            <a:r>
              <a:rPr lang="en-GB" sz="2000" spc="-25" dirty="0">
                <a:latin typeface="Calibri"/>
                <a:cs typeface="Calibri"/>
              </a:rPr>
              <a:t> </a:t>
            </a:r>
            <a:r>
              <a:rPr lang="en-GB" sz="2000" spc="-5" dirty="0">
                <a:latin typeface="Calibri"/>
                <a:cs typeface="Calibri"/>
              </a:rPr>
              <a:t>or</a:t>
            </a:r>
            <a:r>
              <a:rPr lang="en-GB" sz="2000" spc="-30" dirty="0">
                <a:latin typeface="Calibri"/>
                <a:cs typeface="Calibri"/>
              </a:rPr>
              <a:t> </a:t>
            </a:r>
            <a:r>
              <a:rPr lang="en-GB" sz="2000" spc="-10" dirty="0">
                <a:latin typeface="Calibri"/>
                <a:cs typeface="Calibri"/>
              </a:rPr>
              <a:t>interpreted</a:t>
            </a:r>
            <a:endParaRPr lang="en-GB" sz="2000" dirty="0">
              <a:latin typeface="Calibri"/>
              <a:cs typeface="Calibri"/>
            </a:endParaRPr>
          </a:p>
          <a:p>
            <a:pPr marL="902335" indent="-343535">
              <a:lnSpc>
                <a:spcPct val="100000"/>
              </a:lnSpc>
              <a:spcBef>
                <a:spcPts val="685"/>
              </a:spcBef>
              <a:buFont typeface="Arial MT"/>
              <a:buChar char="•"/>
              <a:tabLst>
                <a:tab pos="902335" algn="l"/>
                <a:tab pos="902969" algn="l"/>
              </a:tabLst>
            </a:pPr>
            <a:r>
              <a:rPr lang="en-GB" spc="-10" dirty="0"/>
              <a:t>Reading</a:t>
            </a:r>
            <a:r>
              <a:rPr lang="en-GB" spc="-65" dirty="0"/>
              <a:t> </a:t>
            </a:r>
            <a:r>
              <a:rPr lang="en-GB" dirty="0"/>
              <a:t>input</a:t>
            </a:r>
          </a:p>
          <a:p>
            <a:pPr marL="902335" indent="-343535">
              <a:lnSpc>
                <a:spcPct val="100000"/>
              </a:lnSpc>
              <a:spcBef>
                <a:spcPts val="720"/>
              </a:spcBef>
              <a:buFont typeface="Arial MT"/>
              <a:buChar char="•"/>
              <a:tabLst>
                <a:tab pos="902335" algn="l"/>
                <a:tab pos="902969" algn="l"/>
              </a:tabLst>
            </a:pPr>
            <a:r>
              <a:rPr lang="en-GB" spc="-15" dirty="0"/>
              <a:t>Writing</a:t>
            </a:r>
            <a:r>
              <a:rPr lang="en-GB" spc="-45" dirty="0"/>
              <a:t> </a:t>
            </a:r>
            <a:r>
              <a:rPr lang="en-GB" spc="-5" dirty="0"/>
              <a:t>output</a:t>
            </a:r>
          </a:p>
          <a:p>
            <a:pPr marL="902335" indent="-343535">
              <a:lnSpc>
                <a:spcPct val="100000"/>
              </a:lnSpc>
              <a:spcBef>
                <a:spcPts val="705"/>
              </a:spcBef>
              <a:buFont typeface="Arial MT"/>
              <a:buChar char="•"/>
              <a:tabLst>
                <a:tab pos="902335" algn="l"/>
                <a:tab pos="902969" algn="l"/>
              </a:tabLst>
            </a:pPr>
            <a:r>
              <a:rPr lang="en-GB" spc="-20" dirty="0"/>
              <a:t>Variables</a:t>
            </a:r>
          </a:p>
          <a:p>
            <a:pPr marL="902335" indent="-343535">
              <a:lnSpc>
                <a:spcPct val="100000"/>
              </a:lnSpc>
              <a:spcBef>
                <a:spcPts val="710"/>
              </a:spcBef>
              <a:buFont typeface="Arial MT"/>
              <a:buChar char="•"/>
              <a:tabLst>
                <a:tab pos="902335" algn="l"/>
                <a:tab pos="902969" algn="l"/>
              </a:tabLst>
            </a:pPr>
            <a:r>
              <a:rPr lang="en-GB" spc="-10" dirty="0"/>
              <a:t>Processing</a:t>
            </a:r>
          </a:p>
          <a:p>
            <a:pPr marL="1359535" lvl="1" indent="-343535">
              <a:lnSpc>
                <a:spcPct val="100000"/>
              </a:lnSpc>
              <a:spcBef>
                <a:spcPts val="295"/>
              </a:spcBef>
              <a:buFont typeface="Arial MT"/>
              <a:buChar char="•"/>
              <a:tabLst>
                <a:tab pos="1359535" algn="l"/>
                <a:tab pos="1360170" algn="l"/>
              </a:tabLst>
            </a:pPr>
            <a:r>
              <a:rPr lang="en-GB" sz="2000" spc="-5" dirty="0">
                <a:latin typeface="Calibri"/>
                <a:cs typeface="Calibri"/>
              </a:rPr>
              <a:t>Arithmetic</a:t>
            </a:r>
            <a:r>
              <a:rPr lang="en-GB" sz="2000" dirty="0">
                <a:latin typeface="Calibri"/>
                <a:cs typeface="Calibri"/>
              </a:rPr>
              <a:t> </a:t>
            </a:r>
            <a:r>
              <a:rPr lang="en-GB" sz="2000" spc="-10" dirty="0">
                <a:latin typeface="Calibri"/>
                <a:cs typeface="Calibri"/>
              </a:rPr>
              <a:t>operations</a:t>
            </a:r>
            <a:endParaRPr lang="en-GB" sz="2000" dirty="0">
              <a:latin typeface="Calibri"/>
              <a:cs typeface="Calibri"/>
            </a:endParaRPr>
          </a:p>
          <a:p>
            <a:pPr marL="1359535" lvl="1" indent="-343535">
              <a:lnSpc>
                <a:spcPct val="100000"/>
              </a:lnSpc>
              <a:spcBef>
                <a:spcPts val="250"/>
              </a:spcBef>
              <a:buFont typeface="Arial MT"/>
              <a:buChar char="•"/>
              <a:tabLst>
                <a:tab pos="1359535" algn="l"/>
                <a:tab pos="1360170" algn="l"/>
              </a:tabLst>
            </a:pPr>
            <a:r>
              <a:rPr lang="en-GB" sz="2000" spc="-10" dirty="0">
                <a:latin typeface="Calibri"/>
                <a:cs typeface="Calibri"/>
              </a:rPr>
              <a:t>Definite</a:t>
            </a:r>
            <a:r>
              <a:rPr lang="en-GB" sz="2000" spc="-30" dirty="0">
                <a:latin typeface="Calibri"/>
                <a:cs typeface="Calibri"/>
              </a:rPr>
              <a:t> </a:t>
            </a:r>
            <a:r>
              <a:rPr lang="en-GB" sz="2000" dirty="0">
                <a:latin typeface="Calibri"/>
                <a:cs typeface="Calibri"/>
              </a:rPr>
              <a:t>loop</a:t>
            </a:r>
          </a:p>
          <a:p>
            <a:pPr marL="902335" indent="-343535">
              <a:lnSpc>
                <a:spcPct val="100000"/>
              </a:lnSpc>
              <a:spcBef>
                <a:spcPts val="690"/>
              </a:spcBef>
              <a:buFont typeface="Arial MT"/>
              <a:buChar char="•"/>
              <a:tabLst>
                <a:tab pos="902335" algn="l"/>
                <a:tab pos="902969" algn="l"/>
              </a:tabLst>
            </a:pPr>
            <a:r>
              <a:rPr lang="en-GB" spc="-20" dirty="0"/>
              <a:t>Keywords</a:t>
            </a:r>
            <a:r>
              <a:rPr lang="en-GB" spc="-25" dirty="0"/>
              <a:t> </a:t>
            </a:r>
            <a:r>
              <a:rPr lang="en-GB" spc="-5" dirty="0"/>
              <a:t>(reserved</a:t>
            </a:r>
            <a:r>
              <a:rPr lang="en-GB" spc="-15" dirty="0"/>
              <a:t> words)</a:t>
            </a:r>
          </a:p>
          <a:p>
            <a:endParaRPr lang="en-AU" dirty="0"/>
          </a:p>
        </p:txBody>
      </p:sp>
    </p:spTree>
    <p:extLst>
      <p:ext uri="{BB962C8B-B14F-4D97-AF65-F5344CB8AC3E}">
        <p14:creationId xmlns:p14="http://schemas.microsoft.com/office/powerpoint/2010/main" val="65002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A7FE-01F6-BF2B-4B09-F152955CBB63}"/>
              </a:ext>
            </a:extLst>
          </p:cNvPr>
          <p:cNvSpPr>
            <a:spLocks noGrp="1"/>
          </p:cNvSpPr>
          <p:nvPr>
            <p:ph type="title"/>
          </p:nvPr>
        </p:nvSpPr>
        <p:spPr/>
        <p:txBody>
          <a:bodyPr/>
          <a:lstStyle/>
          <a:p>
            <a:r>
              <a:rPr lang="en-AU" spc="-30" dirty="0"/>
              <a:t>Next</a:t>
            </a:r>
            <a:r>
              <a:rPr lang="en-AU" spc="-40" dirty="0"/>
              <a:t> </a:t>
            </a:r>
            <a:r>
              <a:rPr lang="en-AU" spc="-5" dirty="0"/>
              <a:t>Session</a:t>
            </a:r>
            <a:r>
              <a:rPr lang="en-AU" spc="-30" dirty="0"/>
              <a:t> </a:t>
            </a:r>
            <a:r>
              <a:rPr lang="en-AU" spc="-15" dirty="0"/>
              <a:t>Lecture</a:t>
            </a:r>
            <a:endParaRPr lang="en-AU" dirty="0"/>
          </a:p>
        </p:txBody>
      </p:sp>
      <p:sp>
        <p:nvSpPr>
          <p:cNvPr id="3" name="Content Placeholder 2">
            <a:extLst>
              <a:ext uri="{FF2B5EF4-FFF2-40B4-BE49-F238E27FC236}">
                <a16:creationId xmlns:a16="http://schemas.microsoft.com/office/drawing/2014/main" id="{7AFF8B24-5A71-B1A4-D11A-74078F3E1A74}"/>
              </a:ext>
            </a:extLst>
          </p:cNvPr>
          <p:cNvSpPr>
            <a:spLocks noGrp="1"/>
          </p:cNvSpPr>
          <p:nvPr>
            <p:ph sz="half" idx="1"/>
          </p:nvPr>
        </p:nvSpPr>
        <p:spPr/>
        <p:txBody>
          <a:bodyPr/>
          <a:lstStyle/>
          <a:p>
            <a:pPr marL="0" indent="0">
              <a:buNone/>
            </a:pPr>
            <a:r>
              <a:rPr lang="en-GB" sz="3200" dirty="0">
                <a:latin typeface="Calibri"/>
                <a:cs typeface="Calibri"/>
              </a:rPr>
              <a:t>Assignment, Arithmetic, Input statements</a:t>
            </a:r>
          </a:p>
          <a:p>
            <a:endParaRPr lang="en-AU" dirty="0"/>
          </a:p>
        </p:txBody>
      </p:sp>
    </p:spTree>
    <p:extLst>
      <p:ext uri="{BB962C8B-B14F-4D97-AF65-F5344CB8AC3E}">
        <p14:creationId xmlns:p14="http://schemas.microsoft.com/office/powerpoint/2010/main" val="386284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51B2353-3D40-CA40-170A-A12CA6192984}"/>
              </a:ext>
            </a:extLst>
          </p:cNvPr>
          <p:cNvGraphicFramePr>
            <a:graphicFrameLocks noGrp="1"/>
          </p:cNvGraphicFramePr>
          <p:nvPr>
            <p:ph sz="half" idx="1"/>
            <p:extLst>
              <p:ext uri="{D42A27DB-BD31-4B8C-83A1-F6EECF244321}">
                <p14:modId xmlns:p14="http://schemas.microsoft.com/office/powerpoint/2010/main" val="3784508339"/>
              </p:ext>
            </p:extLst>
          </p:nvPr>
        </p:nvGraphicFramePr>
        <p:xfrm>
          <a:off x="539750" y="1802445"/>
          <a:ext cx="11309350" cy="4589016"/>
        </p:xfrm>
        <a:graphic>
          <a:graphicData uri="http://schemas.openxmlformats.org/drawingml/2006/table">
            <a:tbl>
              <a:tblPr/>
              <a:tblGrid>
                <a:gridCol w="995224">
                  <a:extLst>
                    <a:ext uri="{9D8B030D-6E8A-4147-A177-3AD203B41FA5}">
                      <a16:colId xmlns:a16="http://schemas.microsoft.com/office/drawing/2014/main" val="961230620"/>
                    </a:ext>
                  </a:extLst>
                </a:gridCol>
                <a:gridCol w="10314126">
                  <a:extLst>
                    <a:ext uri="{9D8B030D-6E8A-4147-A177-3AD203B41FA5}">
                      <a16:colId xmlns:a16="http://schemas.microsoft.com/office/drawing/2014/main" val="2739854945"/>
                    </a:ext>
                  </a:extLst>
                </a:gridCol>
              </a:tblGrid>
              <a:tr h="895794">
                <a:tc>
                  <a:txBody>
                    <a:bodyPr/>
                    <a:lstStyle/>
                    <a:p>
                      <a:pPr fontAlgn="ctr"/>
                      <a:endParaRPr lang="en-AU" sz="2000" dirty="0">
                        <a:effectLst/>
                        <a:latin typeface="Times New Roman" panose="02020603050405020304" pitchFamily="18" charset="0"/>
                        <a:cs typeface="Times New Roman" panose="02020603050405020304" pitchFamily="18" charset="0"/>
                      </a:endParaRPr>
                    </a:p>
                    <a:p>
                      <a:pPr algn="ctr" rtl="0" fontAlgn="base"/>
                      <a:r>
                        <a:rPr lang="en-AU" sz="2000" b="1" i="0" cap="all" dirty="0">
                          <a:effectLst/>
                          <a:latin typeface="Times New Roman" panose="02020603050405020304" pitchFamily="18" charset="0"/>
                          <a:cs typeface="Times New Roman" panose="02020603050405020304" pitchFamily="18" charset="0"/>
                        </a:rPr>
                        <a:t>a</a:t>
                      </a:r>
                      <a:r>
                        <a:rPr lang="en-AU" sz="2000" b="0" i="0" dirty="0">
                          <a:effectLst/>
                          <a:latin typeface="Times New Roman" panose="02020603050405020304" pitchFamily="18" charset="0"/>
                          <a:cs typeface="Times New Roman" panose="02020603050405020304" pitchFamily="18" charset="0"/>
                        </a:rPr>
                        <a:t> </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ctr"/>
                      <a:endParaRPr lang="en-GB" sz="2000" dirty="0">
                        <a:effectLst/>
                        <a:latin typeface="Times New Roman" panose="02020603050405020304" pitchFamily="18" charset="0"/>
                        <a:cs typeface="Times New Roman" panose="02020603050405020304" pitchFamily="18" charset="0"/>
                      </a:endParaRPr>
                    </a:p>
                    <a:p>
                      <a:pPr algn="l" rtl="0" fontAlgn="base"/>
                      <a:r>
                        <a:rPr lang="en-GB" sz="2000" b="0" i="0" dirty="0">
                          <a:effectLst/>
                          <a:latin typeface="Times New Roman" panose="02020603050405020304" pitchFamily="18" charset="0"/>
                          <a:cs typeface="Times New Roman" panose="02020603050405020304" pitchFamily="18" charset="0"/>
                        </a:rPr>
                        <a:t>Deconstruct processes, and develop algorithms and data structures to address given technical problems </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80979418"/>
                  </a:ext>
                </a:extLst>
              </a:tr>
              <a:tr h="895794">
                <a:tc>
                  <a:txBody>
                    <a:bodyPr/>
                    <a:lstStyle/>
                    <a:p>
                      <a:pPr fontAlgn="ctr"/>
                      <a:endParaRPr lang="en-AU" sz="2000">
                        <a:effectLst/>
                        <a:latin typeface="Times New Roman" panose="02020603050405020304" pitchFamily="18" charset="0"/>
                        <a:cs typeface="Times New Roman" panose="02020603050405020304" pitchFamily="18" charset="0"/>
                      </a:endParaRPr>
                    </a:p>
                    <a:p>
                      <a:pPr algn="ctr" rtl="0" fontAlgn="base"/>
                      <a:r>
                        <a:rPr lang="en-AU" sz="2000" b="1" i="0" cap="all">
                          <a:effectLst/>
                          <a:latin typeface="Times New Roman" panose="02020603050405020304" pitchFamily="18" charset="0"/>
                          <a:cs typeface="Times New Roman" panose="02020603050405020304" pitchFamily="18" charset="0"/>
                        </a:rPr>
                        <a:t>b</a:t>
                      </a:r>
                      <a:r>
                        <a:rPr lang="en-AU" sz="2000" b="0" i="0">
                          <a:effectLst/>
                          <a:latin typeface="Times New Roman" panose="02020603050405020304" pitchFamily="18" charset="0"/>
                          <a:cs typeface="Times New Roman" panose="02020603050405020304" pitchFamily="18" charset="0"/>
                        </a:rPr>
                        <a:t> </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ctr"/>
                      <a:endParaRPr lang="en-GB" sz="2000" dirty="0">
                        <a:effectLst/>
                        <a:latin typeface="Times New Roman" panose="02020603050405020304" pitchFamily="18" charset="0"/>
                        <a:cs typeface="Times New Roman" panose="02020603050405020304" pitchFamily="18" charset="0"/>
                      </a:endParaRPr>
                    </a:p>
                    <a:p>
                      <a:pPr algn="l" rtl="0" fontAlgn="base"/>
                      <a:r>
                        <a:rPr lang="en-GB" sz="2000" b="0" i="0" dirty="0">
                          <a:effectLst/>
                          <a:latin typeface="Times New Roman" panose="02020603050405020304" pitchFamily="18" charset="0"/>
                          <a:cs typeface="Times New Roman" panose="02020603050405020304" pitchFamily="18" charset="0"/>
                        </a:rPr>
                        <a:t>Perform unit testing of self-authored and provided program code </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53795016"/>
                  </a:ext>
                </a:extLst>
              </a:tr>
              <a:tr h="895794">
                <a:tc>
                  <a:txBody>
                    <a:bodyPr/>
                    <a:lstStyle/>
                    <a:p>
                      <a:pPr fontAlgn="ctr"/>
                      <a:endParaRPr lang="en-AU" sz="2000">
                        <a:effectLst/>
                        <a:latin typeface="Times New Roman" panose="02020603050405020304" pitchFamily="18" charset="0"/>
                        <a:cs typeface="Times New Roman" panose="02020603050405020304" pitchFamily="18" charset="0"/>
                      </a:endParaRPr>
                    </a:p>
                    <a:p>
                      <a:pPr algn="ctr" rtl="0" fontAlgn="base"/>
                      <a:r>
                        <a:rPr lang="en-AU" sz="2000" b="1" i="0" cap="all">
                          <a:effectLst/>
                          <a:latin typeface="Times New Roman" panose="02020603050405020304" pitchFamily="18" charset="0"/>
                          <a:cs typeface="Times New Roman" panose="02020603050405020304" pitchFamily="18" charset="0"/>
                        </a:rPr>
                        <a:t>C</a:t>
                      </a:r>
                      <a:r>
                        <a:rPr lang="en-AU" sz="2000" b="0" i="0">
                          <a:effectLst/>
                          <a:latin typeface="Times New Roman" panose="02020603050405020304" pitchFamily="18" charset="0"/>
                          <a:cs typeface="Times New Roman" panose="02020603050405020304" pitchFamily="18" charset="0"/>
                        </a:rPr>
                        <a:t> </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ctr"/>
                      <a:endParaRPr lang="en-GB" sz="2000" dirty="0">
                        <a:effectLst/>
                        <a:latin typeface="Times New Roman" panose="02020603050405020304" pitchFamily="18" charset="0"/>
                        <a:cs typeface="Times New Roman" panose="02020603050405020304" pitchFamily="18" charset="0"/>
                      </a:endParaRPr>
                    </a:p>
                    <a:p>
                      <a:pPr algn="l" rtl="0" fontAlgn="base"/>
                      <a:r>
                        <a:rPr lang="en-GB" sz="2000" b="0" i="0" dirty="0">
                          <a:effectLst/>
                          <a:latin typeface="Times New Roman" panose="02020603050405020304" pitchFamily="18" charset="0"/>
                          <a:cs typeface="Times New Roman" panose="02020603050405020304" pitchFamily="18" charset="0"/>
                        </a:rPr>
                        <a:t>Develop code using an IDE and format code using appropriate style, etiquette and commenting </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95777572"/>
                  </a:ext>
                </a:extLst>
              </a:tr>
              <a:tr h="895794">
                <a:tc>
                  <a:txBody>
                    <a:bodyPr/>
                    <a:lstStyle/>
                    <a:p>
                      <a:pPr fontAlgn="ctr"/>
                      <a:endParaRPr lang="en-AU" sz="2000">
                        <a:effectLst/>
                        <a:latin typeface="Times New Roman" panose="02020603050405020304" pitchFamily="18" charset="0"/>
                        <a:cs typeface="Times New Roman" panose="02020603050405020304" pitchFamily="18" charset="0"/>
                      </a:endParaRPr>
                    </a:p>
                    <a:p>
                      <a:pPr algn="ctr" rtl="0" fontAlgn="base"/>
                      <a:r>
                        <a:rPr lang="en-AU" sz="2000" b="1" i="0" cap="all">
                          <a:effectLst/>
                          <a:latin typeface="Times New Roman" panose="02020603050405020304" pitchFamily="18" charset="0"/>
                          <a:cs typeface="Times New Roman" panose="02020603050405020304" pitchFamily="18" charset="0"/>
                        </a:rPr>
                        <a:t>d</a:t>
                      </a:r>
                      <a:r>
                        <a:rPr lang="en-AU" sz="2000" b="0" i="0">
                          <a:effectLst/>
                          <a:latin typeface="Times New Roman" panose="02020603050405020304" pitchFamily="18" charset="0"/>
                          <a:cs typeface="Times New Roman" panose="02020603050405020304" pitchFamily="18" charset="0"/>
                        </a:rPr>
                        <a:t> </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ctr"/>
                      <a:endParaRPr lang="en-GB" sz="2000" dirty="0">
                        <a:effectLst/>
                        <a:latin typeface="Times New Roman" panose="02020603050405020304" pitchFamily="18" charset="0"/>
                        <a:cs typeface="Times New Roman" panose="02020603050405020304" pitchFamily="18" charset="0"/>
                      </a:endParaRPr>
                    </a:p>
                    <a:p>
                      <a:pPr algn="l" rtl="0" fontAlgn="base"/>
                      <a:r>
                        <a:rPr lang="en-GB" sz="2000" b="0" i="0" dirty="0">
                          <a:effectLst/>
                          <a:latin typeface="Times New Roman" panose="02020603050405020304" pitchFamily="18" charset="0"/>
                          <a:cs typeface="Times New Roman" panose="02020603050405020304" pitchFamily="18" charset="0"/>
                        </a:rPr>
                        <a:t>Design and develop well-structured programs using procedural programming </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22247803"/>
                  </a:ext>
                </a:extLst>
              </a:tr>
              <a:tr h="895794">
                <a:tc>
                  <a:txBody>
                    <a:bodyPr/>
                    <a:lstStyle/>
                    <a:p>
                      <a:pPr fontAlgn="ctr"/>
                      <a:endParaRPr lang="en-AU" sz="2000">
                        <a:effectLst/>
                        <a:latin typeface="Times New Roman" panose="02020603050405020304" pitchFamily="18" charset="0"/>
                        <a:cs typeface="Times New Roman" panose="02020603050405020304" pitchFamily="18" charset="0"/>
                      </a:endParaRPr>
                    </a:p>
                    <a:p>
                      <a:pPr algn="ctr" rtl="0" fontAlgn="base"/>
                      <a:r>
                        <a:rPr lang="en-AU" sz="2000" b="1" i="0" cap="all">
                          <a:effectLst/>
                          <a:latin typeface="Times New Roman" panose="02020603050405020304" pitchFamily="18" charset="0"/>
                          <a:cs typeface="Times New Roman" panose="02020603050405020304" pitchFamily="18" charset="0"/>
                        </a:rPr>
                        <a:t>e</a:t>
                      </a:r>
                      <a:r>
                        <a:rPr lang="en-AU" sz="2000" b="0" i="0">
                          <a:effectLst/>
                          <a:latin typeface="Times New Roman" panose="02020603050405020304" pitchFamily="18" charset="0"/>
                          <a:cs typeface="Times New Roman" panose="02020603050405020304" pitchFamily="18" charset="0"/>
                        </a:rPr>
                        <a:t> </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ctr"/>
                      <a:endParaRPr lang="en-GB" sz="2000" dirty="0">
                        <a:effectLst/>
                        <a:latin typeface="Times New Roman" panose="02020603050405020304" pitchFamily="18" charset="0"/>
                        <a:cs typeface="Times New Roman" panose="02020603050405020304" pitchFamily="18" charset="0"/>
                      </a:endParaRPr>
                    </a:p>
                    <a:p>
                      <a:pPr algn="l" rtl="0" fontAlgn="base"/>
                      <a:r>
                        <a:rPr lang="en-GB" sz="2000" b="0" i="0" dirty="0">
                          <a:effectLst/>
                          <a:latin typeface="Times New Roman" panose="02020603050405020304" pitchFamily="18" charset="0"/>
                          <a:cs typeface="Times New Roman" panose="02020603050405020304" pitchFamily="18" charset="0"/>
                        </a:rPr>
                        <a:t>Design and develop well-structured programs using fundamental event-driven programming </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09131826"/>
                  </a:ext>
                </a:extLst>
              </a:tr>
            </a:tbl>
          </a:graphicData>
        </a:graphic>
      </p:graphicFrame>
      <p:sp>
        <p:nvSpPr>
          <p:cNvPr id="4" name="Title 1">
            <a:extLst>
              <a:ext uri="{FF2B5EF4-FFF2-40B4-BE49-F238E27FC236}">
                <a16:creationId xmlns:a16="http://schemas.microsoft.com/office/drawing/2014/main" id="{0B30FF76-55C1-0822-59A8-DD85D3EEF9B2}"/>
              </a:ext>
            </a:extLst>
          </p:cNvPr>
          <p:cNvSpPr>
            <a:spLocks noGrp="1"/>
          </p:cNvSpPr>
          <p:nvPr>
            <p:ph type="title"/>
          </p:nvPr>
        </p:nvSpPr>
        <p:spPr>
          <a:xfrm>
            <a:off x="539750" y="179388"/>
            <a:ext cx="10799763" cy="1260475"/>
          </a:xfrm>
        </p:spPr>
        <p:txBody>
          <a:bodyPr/>
          <a:lstStyle/>
          <a:p>
            <a:r>
              <a:rPr lang="en-US" dirty="0"/>
              <a:t>Student Learning Outcomes </a:t>
            </a:r>
          </a:p>
        </p:txBody>
      </p:sp>
    </p:spTree>
    <p:extLst>
      <p:ext uri="{BB962C8B-B14F-4D97-AF65-F5344CB8AC3E}">
        <p14:creationId xmlns:p14="http://schemas.microsoft.com/office/powerpoint/2010/main" val="1962258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D9BD-2DAF-6ACE-E086-BC377D0338B4}"/>
              </a:ext>
            </a:extLst>
          </p:cNvPr>
          <p:cNvSpPr>
            <a:spLocks noGrp="1"/>
          </p:cNvSpPr>
          <p:nvPr>
            <p:ph type="title"/>
          </p:nvPr>
        </p:nvSpPr>
        <p:spPr/>
        <p:txBody>
          <a:bodyPr/>
          <a:lstStyle/>
          <a:p>
            <a:r>
              <a:rPr lang="en-US" dirty="0"/>
              <a:t>Assessment Details</a:t>
            </a:r>
            <a:endParaRPr lang="en-AU" dirty="0"/>
          </a:p>
        </p:txBody>
      </p:sp>
      <p:sp>
        <p:nvSpPr>
          <p:cNvPr id="3" name="Content Placeholder 2">
            <a:extLst>
              <a:ext uri="{FF2B5EF4-FFF2-40B4-BE49-F238E27FC236}">
                <a16:creationId xmlns:a16="http://schemas.microsoft.com/office/drawing/2014/main" id="{8B52E89A-3C15-0581-D502-C78319DDA39E}"/>
              </a:ext>
            </a:extLst>
          </p:cNvPr>
          <p:cNvSpPr>
            <a:spLocks noGrp="1"/>
          </p:cNvSpPr>
          <p:nvPr>
            <p:ph sz="half" idx="1"/>
          </p:nvPr>
        </p:nvSpPr>
        <p:spPr>
          <a:xfrm>
            <a:off x="435610" y="1669184"/>
            <a:ext cx="10799999" cy="5609187"/>
          </a:xfrm>
        </p:spPr>
        <p:txBody>
          <a:bodyPr/>
          <a:lstStyle/>
          <a:p>
            <a:r>
              <a:rPr lang="en-AU" sz="1800" b="1" i="0" dirty="0">
                <a:effectLst/>
                <a:latin typeface="Calibri" panose="020F0502020204030204" pitchFamily="34" charset="0"/>
              </a:rPr>
              <a:t>Assessment 1:</a:t>
            </a:r>
            <a:r>
              <a:rPr lang="en-AU" sz="1800" b="0" i="0" dirty="0">
                <a:effectLst/>
                <a:latin typeface="Calibri" panose="020F0502020204030204" pitchFamily="34" charset="0"/>
              </a:rPr>
              <a:t> </a:t>
            </a:r>
            <a:r>
              <a:rPr lang="en-AU" sz="1800" b="1" i="0" dirty="0">
                <a:solidFill>
                  <a:srgbClr val="000000"/>
                </a:solidFill>
                <a:effectLst/>
                <a:latin typeface="Calibri" panose="020F0502020204030204" pitchFamily="34" charset="0"/>
              </a:rPr>
              <a:t>Individual Assignment </a:t>
            </a:r>
            <a:r>
              <a:rPr lang="en-AU" sz="1800" b="0" i="0" dirty="0">
                <a:solidFill>
                  <a:srgbClr val="000000"/>
                </a:solidFill>
                <a:effectLst/>
                <a:latin typeface="Calibri" panose="020F0502020204030204" pitchFamily="34" charset="0"/>
              </a:rPr>
              <a:t> </a:t>
            </a:r>
            <a:endParaRPr lang="en-AU" b="0" i="0" dirty="0">
              <a:effectLst/>
            </a:endParaRPr>
          </a:p>
          <a:p>
            <a:endParaRPr lang="en-AU" dirty="0"/>
          </a:p>
        </p:txBody>
      </p:sp>
      <p:graphicFrame>
        <p:nvGraphicFramePr>
          <p:cNvPr id="4" name="Table 3">
            <a:extLst>
              <a:ext uri="{FF2B5EF4-FFF2-40B4-BE49-F238E27FC236}">
                <a16:creationId xmlns:a16="http://schemas.microsoft.com/office/drawing/2014/main" id="{4792D035-F17A-E1F7-6394-5C1830CA85A5}"/>
              </a:ext>
            </a:extLst>
          </p:cNvPr>
          <p:cNvGraphicFramePr>
            <a:graphicFrameLocks noGrp="1"/>
          </p:cNvGraphicFramePr>
          <p:nvPr>
            <p:extLst>
              <p:ext uri="{D42A27DB-BD31-4B8C-83A1-F6EECF244321}">
                <p14:modId xmlns:p14="http://schemas.microsoft.com/office/powerpoint/2010/main" val="1007084994"/>
              </p:ext>
            </p:extLst>
          </p:nvPr>
        </p:nvGraphicFramePr>
        <p:xfrm>
          <a:off x="1444873" y="2117090"/>
          <a:ext cx="10117842" cy="5008881"/>
        </p:xfrm>
        <a:graphic>
          <a:graphicData uri="http://schemas.openxmlformats.org/drawingml/2006/table">
            <a:tbl>
              <a:tblPr/>
              <a:tblGrid>
                <a:gridCol w="2500096">
                  <a:extLst>
                    <a:ext uri="{9D8B030D-6E8A-4147-A177-3AD203B41FA5}">
                      <a16:colId xmlns:a16="http://schemas.microsoft.com/office/drawing/2014/main" val="4198803204"/>
                    </a:ext>
                  </a:extLst>
                </a:gridCol>
                <a:gridCol w="7617746">
                  <a:extLst>
                    <a:ext uri="{9D8B030D-6E8A-4147-A177-3AD203B41FA5}">
                      <a16:colId xmlns:a16="http://schemas.microsoft.com/office/drawing/2014/main" val="391347928"/>
                    </a:ext>
                  </a:extLst>
                </a:gridCol>
              </a:tblGrid>
              <a:tr h="523879">
                <a:tc>
                  <a:txBody>
                    <a:bodyPr/>
                    <a:lstStyle/>
                    <a:p>
                      <a:pPr algn="l" rtl="0" fontAlgn="base"/>
                      <a:r>
                        <a:rPr lang="en-AU" sz="1600" b="1" i="0" dirty="0">
                          <a:effectLst/>
                          <a:latin typeface="Calibri" panose="020F0502020204030204" pitchFamily="34" charset="0"/>
                        </a:rPr>
                        <a:t>Due date:</a:t>
                      </a:r>
                      <a:r>
                        <a:rPr lang="en-AU" sz="1600" b="0" i="0" dirty="0">
                          <a:effectLst/>
                          <a:latin typeface="Calibri" panose="020F0502020204030204" pitchFamily="34" charset="0"/>
                        </a:rPr>
                        <a:t> </a:t>
                      </a:r>
                      <a:endParaRPr lang="en-AU"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l" rtl="0" fontAlgn="base"/>
                      <a:r>
                        <a:rPr lang="en-AU" sz="1600" b="0" i="0" dirty="0">
                          <a:solidFill>
                            <a:srgbClr val="000000"/>
                          </a:solidFill>
                          <a:effectLst/>
                          <a:latin typeface="Calibri" panose="020F0502020204030204" pitchFamily="34" charset="0"/>
                        </a:rPr>
                        <a:t>Week 6 </a:t>
                      </a:r>
                      <a:endParaRPr lang="en-AU"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09288114"/>
                  </a:ext>
                </a:extLst>
              </a:tr>
              <a:tr h="523879">
                <a:tc>
                  <a:txBody>
                    <a:bodyPr/>
                    <a:lstStyle/>
                    <a:p>
                      <a:pPr algn="l" rtl="0" fontAlgn="base"/>
                      <a:r>
                        <a:rPr lang="en-AU" sz="1600" b="1" i="0" dirty="0">
                          <a:effectLst/>
                          <a:latin typeface="Calibri" panose="020F0502020204030204" pitchFamily="34" charset="0"/>
                        </a:rPr>
                        <a:t>Weighting:</a:t>
                      </a:r>
                      <a:r>
                        <a:rPr lang="en-AU" sz="1600" b="0" i="0" dirty="0">
                          <a:effectLst/>
                          <a:latin typeface="Calibri" panose="020F0502020204030204" pitchFamily="34" charset="0"/>
                        </a:rPr>
                        <a:t> </a:t>
                      </a:r>
                      <a:endParaRPr lang="en-AU"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l" rtl="0" fontAlgn="base"/>
                      <a:r>
                        <a:rPr lang="en-AU" sz="1600" b="0" i="0" dirty="0">
                          <a:solidFill>
                            <a:srgbClr val="000000"/>
                          </a:solidFill>
                          <a:effectLst/>
                          <a:latin typeface="Calibri" panose="020F0502020204030204" pitchFamily="34" charset="0"/>
                        </a:rPr>
                        <a:t>20% </a:t>
                      </a:r>
                      <a:endParaRPr lang="en-AU"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03807983"/>
                  </a:ext>
                </a:extLst>
              </a:tr>
              <a:tr h="731168">
                <a:tc>
                  <a:txBody>
                    <a:bodyPr/>
                    <a:lstStyle/>
                    <a:p>
                      <a:pPr algn="l" rtl="0" fontAlgn="base"/>
                      <a:r>
                        <a:rPr lang="en-AU" sz="1600" b="1" i="0" dirty="0">
                          <a:effectLst/>
                          <a:latin typeface="Calibri" panose="020F0502020204030204" pitchFamily="34" charset="0"/>
                        </a:rPr>
                        <a:t>Length and Format</a:t>
                      </a:r>
                      <a:r>
                        <a:rPr lang="en-AU" sz="1600" b="0" i="0" dirty="0">
                          <a:effectLst/>
                          <a:latin typeface="Calibri" panose="020F0502020204030204" pitchFamily="34" charset="0"/>
                        </a:rPr>
                        <a:t>: </a:t>
                      </a:r>
                      <a:endParaRPr lang="en-AU"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l" rtl="0" fontAlgn="base"/>
                      <a:r>
                        <a:rPr lang="en-AU" sz="1600" b="0" i="0" dirty="0">
                          <a:solidFill>
                            <a:srgbClr val="000000"/>
                          </a:solidFill>
                          <a:effectLst/>
                          <a:latin typeface="Calibri" panose="020F0502020204030204" pitchFamily="34" charset="0"/>
                        </a:rPr>
                        <a:t>Word, program code </a:t>
                      </a:r>
                      <a:endParaRPr lang="en-AU"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70459175"/>
                  </a:ext>
                </a:extLst>
              </a:tr>
              <a:tr h="1353038">
                <a:tc>
                  <a:txBody>
                    <a:bodyPr/>
                    <a:lstStyle/>
                    <a:p>
                      <a:pPr algn="l" rtl="0" fontAlgn="base"/>
                      <a:r>
                        <a:rPr lang="en-AU" sz="1600" b="1" i="0" dirty="0">
                          <a:effectLst/>
                          <a:latin typeface="Calibri" panose="020F0502020204030204" pitchFamily="34" charset="0"/>
                        </a:rPr>
                        <a:t>Assessment Details:</a:t>
                      </a:r>
                      <a:r>
                        <a:rPr lang="en-AU" sz="1600" b="0" i="0" dirty="0">
                          <a:effectLst/>
                          <a:latin typeface="Calibri" panose="020F0502020204030204" pitchFamily="34" charset="0"/>
                        </a:rPr>
                        <a:t> </a:t>
                      </a:r>
                      <a:endParaRPr lang="en-AU"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l" rtl="0" fontAlgn="base"/>
                      <a:r>
                        <a:rPr lang="en-GB" sz="1600" b="0" i="0" dirty="0">
                          <a:solidFill>
                            <a:srgbClr val="000000"/>
                          </a:solidFill>
                          <a:effectLst/>
                          <a:latin typeface="Calibri" panose="020F0502020204030204" pitchFamily="34" charset="0"/>
                        </a:rPr>
                        <a:t>Given a detailed process, students develop an algorithm and select appropriate data structures to represent the process logically. </a:t>
                      </a:r>
                    </a:p>
                    <a:p>
                      <a:pPr algn="l" rtl="0" fontAlgn="base"/>
                      <a:r>
                        <a:rPr lang="en-GB" sz="1600" b="0" i="0" dirty="0">
                          <a:solidFill>
                            <a:srgbClr val="000000"/>
                          </a:solidFill>
                          <a:effectLst/>
                          <a:latin typeface="Calibri" panose="020F0502020204030204" pitchFamily="34" charset="0"/>
                        </a:rPr>
                        <a:t>Given a correct algorithm, develop a working program. </a:t>
                      </a:r>
                      <a:endParaRPr lang="en-GB"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57890692"/>
                  </a:ext>
                </a:extLst>
              </a:tr>
              <a:tr h="1145749">
                <a:tc>
                  <a:txBody>
                    <a:bodyPr/>
                    <a:lstStyle/>
                    <a:p>
                      <a:pPr algn="l" rtl="0" fontAlgn="base"/>
                      <a:r>
                        <a:rPr lang="en-AU" sz="1600" b="1" i="0" dirty="0">
                          <a:effectLst/>
                          <a:latin typeface="Calibri" panose="020F0502020204030204" pitchFamily="34" charset="0"/>
                        </a:rPr>
                        <a:t>Assessment addresses SLOs</a:t>
                      </a:r>
                      <a:r>
                        <a:rPr lang="en-AU" sz="1600" b="0" i="0" dirty="0">
                          <a:effectLst/>
                          <a:latin typeface="Calibri" panose="020F0502020204030204" pitchFamily="34" charset="0"/>
                        </a:rPr>
                        <a:t> </a:t>
                      </a:r>
                      <a:endParaRPr lang="en-AU"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l" rtl="0" fontAlgn="base"/>
                      <a:r>
                        <a:rPr lang="en-GB" sz="1600" b="0" i="0" dirty="0">
                          <a:solidFill>
                            <a:srgbClr val="000000"/>
                          </a:solidFill>
                          <a:effectLst/>
                          <a:latin typeface="Calibri" panose="020F0502020204030204" pitchFamily="34" charset="0"/>
                        </a:rPr>
                        <a:t>SLO A: Deconstruct processes, and develop algorithms and data  structures to address given technical problems </a:t>
                      </a:r>
                      <a:endParaRPr lang="en-GB" sz="1600" b="0" i="0" dirty="0">
                        <a:effectLst/>
                      </a:endParaRPr>
                    </a:p>
                    <a:p>
                      <a:pPr algn="l" rtl="0" fontAlgn="base"/>
                      <a:r>
                        <a:rPr lang="en-GB" sz="1600" b="0" i="0" dirty="0">
                          <a:solidFill>
                            <a:srgbClr val="000000"/>
                          </a:solidFill>
                          <a:effectLst/>
                          <a:latin typeface="Calibri" panose="020F0502020204030204" pitchFamily="34" charset="0"/>
                        </a:rPr>
                        <a:t>SLO C: Develop code using an IDE and format code using appropriate style, etiquette and commenting </a:t>
                      </a:r>
                      <a:endParaRPr lang="en-GB"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89416444"/>
                  </a:ext>
                </a:extLst>
              </a:tr>
              <a:tr h="731168">
                <a:tc>
                  <a:txBody>
                    <a:bodyPr/>
                    <a:lstStyle/>
                    <a:p>
                      <a:pPr fontAlgn="t"/>
                      <a:endParaRPr lang="en-AU" sz="1600">
                        <a:effectLst/>
                      </a:endParaRPr>
                    </a:p>
                    <a:p>
                      <a:pPr algn="l" rtl="0" fontAlgn="base"/>
                      <a:r>
                        <a:rPr lang="en-AU" sz="1600" b="1" i="0">
                          <a:effectLst/>
                          <a:latin typeface="Calibri" panose="020F0502020204030204" pitchFamily="34" charset="0"/>
                        </a:rPr>
                        <a:t>Marking Criteria</a:t>
                      </a:r>
                      <a:r>
                        <a:rPr lang="en-AU" sz="1600" b="0" i="0">
                          <a:effectLst/>
                          <a:latin typeface="Calibri" panose="020F0502020204030204" pitchFamily="34" charset="0"/>
                        </a:rPr>
                        <a:t> </a:t>
                      </a:r>
                      <a:endParaRPr lang="en-AU" sz="1600"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600" dirty="0">
                        <a:effectLst/>
                      </a:endParaRPr>
                    </a:p>
                    <a:p>
                      <a:pPr algn="l" rtl="0" fontAlgn="base"/>
                      <a:r>
                        <a:rPr lang="en-GB" sz="1600" b="0" i="0" dirty="0">
                          <a:solidFill>
                            <a:srgbClr val="000000"/>
                          </a:solidFill>
                          <a:effectLst/>
                          <a:latin typeface="Calibri" panose="020F0502020204030204" pitchFamily="34" charset="0"/>
                        </a:rPr>
                        <a:t>Please refer to Marking Rubric on Canvas </a:t>
                      </a:r>
                      <a:endParaRPr lang="en-GB"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29965102"/>
                  </a:ext>
                </a:extLst>
              </a:tr>
            </a:tbl>
          </a:graphicData>
        </a:graphic>
      </p:graphicFrame>
    </p:spTree>
    <p:extLst>
      <p:ext uri="{BB962C8B-B14F-4D97-AF65-F5344CB8AC3E}">
        <p14:creationId xmlns:p14="http://schemas.microsoft.com/office/powerpoint/2010/main" val="1693988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BE573F-ACB2-D73C-1B2C-280825BB1288}"/>
              </a:ext>
            </a:extLst>
          </p:cNvPr>
          <p:cNvSpPr>
            <a:spLocks noGrp="1"/>
          </p:cNvSpPr>
          <p:nvPr>
            <p:ph sz="half" idx="1"/>
          </p:nvPr>
        </p:nvSpPr>
        <p:spPr>
          <a:xfrm>
            <a:off x="519353" y="1638365"/>
            <a:ext cx="10799999" cy="5609187"/>
          </a:xfrm>
        </p:spPr>
        <p:txBody>
          <a:bodyPr/>
          <a:lstStyle/>
          <a:p>
            <a:r>
              <a:rPr lang="en-AU" sz="1800" b="1" i="0" dirty="0">
                <a:effectLst/>
                <a:latin typeface="Calibri" panose="020F0502020204030204" pitchFamily="34" charset="0"/>
              </a:rPr>
              <a:t>Assessment 2:</a:t>
            </a:r>
            <a:r>
              <a:rPr lang="en-AU" sz="1800" b="1" i="0" dirty="0">
                <a:solidFill>
                  <a:srgbClr val="000000"/>
                </a:solidFill>
                <a:effectLst/>
                <a:latin typeface="Calibri" panose="020F0502020204030204" pitchFamily="34" charset="0"/>
              </a:rPr>
              <a:t> Individual Assignment</a:t>
            </a:r>
            <a:r>
              <a:rPr lang="en-AU" sz="1800" b="0" i="0" dirty="0">
                <a:solidFill>
                  <a:srgbClr val="000000"/>
                </a:solidFill>
                <a:effectLst/>
                <a:latin typeface="Calibri" panose="020F0502020204030204" pitchFamily="34" charset="0"/>
              </a:rPr>
              <a:t> </a:t>
            </a:r>
            <a:endParaRPr lang="en-AU" b="0" i="0" dirty="0">
              <a:effectLst/>
            </a:endParaRPr>
          </a:p>
          <a:p>
            <a:endParaRPr lang="en-AU" dirty="0"/>
          </a:p>
        </p:txBody>
      </p:sp>
      <p:graphicFrame>
        <p:nvGraphicFramePr>
          <p:cNvPr id="4" name="Table 3">
            <a:extLst>
              <a:ext uri="{FF2B5EF4-FFF2-40B4-BE49-F238E27FC236}">
                <a16:creationId xmlns:a16="http://schemas.microsoft.com/office/drawing/2014/main" id="{2A68C485-64B6-62C2-13CF-CD0A43C14787}"/>
              </a:ext>
            </a:extLst>
          </p:cNvPr>
          <p:cNvGraphicFramePr>
            <a:graphicFrameLocks noGrp="1"/>
          </p:cNvGraphicFramePr>
          <p:nvPr>
            <p:extLst>
              <p:ext uri="{D42A27DB-BD31-4B8C-83A1-F6EECF244321}">
                <p14:modId xmlns:p14="http://schemas.microsoft.com/office/powerpoint/2010/main" val="3102545631"/>
              </p:ext>
            </p:extLst>
          </p:nvPr>
        </p:nvGraphicFramePr>
        <p:xfrm>
          <a:off x="956151" y="1962150"/>
          <a:ext cx="9966960" cy="4961618"/>
        </p:xfrm>
        <a:graphic>
          <a:graphicData uri="http://schemas.openxmlformats.org/drawingml/2006/table">
            <a:tbl>
              <a:tblPr/>
              <a:tblGrid>
                <a:gridCol w="2462814">
                  <a:extLst>
                    <a:ext uri="{9D8B030D-6E8A-4147-A177-3AD203B41FA5}">
                      <a16:colId xmlns:a16="http://schemas.microsoft.com/office/drawing/2014/main" val="3376205975"/>
                    </a:ext>
                  </a:extLst>
                </a:gridCol>
                <a:gridCol w="7504146">
                  <a:extLst>
                    <a:ext uri="{9D8B030D-6E8A-4147-A177-3AD203B41FA5}">
                      <a16:colId xmlns:a16="http://schemas.microsoft.com/office/drawing/2014/main" val="3081005492"/>
                    </a:ext>
                  </a:extLst>
                </a:gridCol>
              </a:tblGrid>
              <a:tr h="423483">
                <a:tc>
                  <a:txBody>
                    <a:bodyPr/>
                    <a:lstStyle/>
                    <a:p>
                      <a:pPr fontAlgn="t"/>
                      <a:endParaRPr lang="en-AU" sz="1600">
                        <a:effectLst/>
                      </a:endParaRPr>
                    </a:p>
                    <a:p>
                      <a:pPr algn="l" rtl="0" fontAlgn="base"/>
                      <a:r>
                        <a:rPr lang="en-AU" sz="1600" b="1" i="0">
                          <a:effectLst/>
                          <a:latin typeface="Calibri" panose="020F0502020204030204" pitchFamily="34" charset="0"/>
                        </a:rPr>
                        <a:t>Due date:</a:t>
                      </a:r>
                      <a:r>
                        <a:rPr lang="en-AU" sz="1600" b="0" i="0">
                          <a:effectLst/>
                          <a:latin typeface="Calibri" panose="020F0502020204030204" pitchFamily="34" charset="0"/>
                        </a:rPr>
                        <a:t> </a:t>
                      </a:r>
                      <a:endParaRPr lang="en-AU" sz="1600"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AU" sz="1600" dirty="0">
                        <a:effectLst/>
                      </a:endParaRPr>
                    </a:p>
                    <a:p>
                      <a:pPr algn="l" rtl="0" fontAlgn="base"/>
                      <a:r>
                        <a:rPr lang="en-AU" sz="1600" b="0" i="0" dirty="0">
                          <a:solidFill>
                            <a:srgbClr val="000000"/>
                          </a:solidFill>
                          <a:effectLst/>
                          <a:latin typeface="Calibri" panose="020F0502020204030204" pitchFamily="34" charset="0"/>
                        </a:rPr>
                        <a:t>Week 13 </a:t>
                      </a:r>
                      <a:endParaRPr lang="en-AU"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3307449"/>
                  </a:ext>
                </a:extLst>
              </a:tr>
              <a:tr h="423483">
                <a:tc>
                  <a:txBody>
                    <a:bodyPr/>
                    <a:lstStyle/>
                    <a:p>
                      <a:pPr fontAlgn="t"/>
                      <a:endParaRPr lang="en-AU" sz="1600">
                        <a:effectLst/>
                      </a:endParaRPr>
                    </a:p>
                    <a:p>
                      <a:pPr algn="l" rtl="0" fontAlgn="base"/>
                      <a:r>
                        <a:rPr lang="en-AU" sz="1600" b="1" i="0">
                          <a:effectLst/>
                          <a:latin typeface="Calibri" panose="020F0502020204030204" pitchFamily="34" charset="0"/>
                        </a:rPr>
                        <a:t>Weighting:</a:t>
                      </a:r>
                      <a:r>
                        <a:rPr lang="en-AU" sz="1600" b="0" i="0">
                          <a:effectLst/>
                          <a:latin typeface="Calibri" panose="020F0502020204030204" pitchFamily="34" charset="0"/>
                        </a:rPr>
                        <a:t> </a:t>
                      </a:r>
                      <a:endParaRPr lang="en-AU" sz="1600"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AU" sz="1600" dirty="0">
                        <a:effectLst/>
                      </a:endParaRPr>
                    </a:p>
                    <a:p>
                      <a:pPr algn="l" rtl="0" fontAlgn="base"/>
                      <a:r>
                        <a:rPr lang="en-AU" sz="1600" b="0" i="0" dirty="0">
                          <a:solidFill>
                            <a:srgbClr val="000000"/>
                          </a:solidFill>
                          <a:effectLst/>
                          <a:latin typeface="Calibri" panose="020F0502020204030204" pitchFamily="34" charset="0"/>
                        </a:rPr>
                        <a:t>40% </a:t>
                      </a:r>
                      <a:endParaRPr lang="en-AU"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8626544"/>
                  </a:ext>
                </a:extLst>
              </a:tr>
              <a:tr h="591049">
                <a:tc>
                  <a:txBody>
                    <a:bodyPr/>
                    <a:lstStyle/>
                    <a:p>
                      <a:pPr fontAlgn="t"/>
                      <a:endParaRPr lang="en-AU" sz="1600" dirty="0">
                        <a:effectLst/>
                      </a:endParaRPr>
                    </a:p>
                    <a:p>
                      <a:pPr algn="l" rtl="0" fontAlgn="base"/>
                      <a:r>
                        <a:rPr lang="en-AU" sz="1600" b="1" i="0" dirty="0">
                          <a:effectLst/>
                          <a:latin typeface="Calibri" panose="020F0502020204030204" pitchFamily="34" charset="0"/>
                        </a:rPr>
                        <a:t>Length and Format</a:t>
                      </a:r>
                      <a:r>
                        <a:rPr lang="en-AU" sz="1600" b="0" i="0" dirty="0">
                          <a:effectLst/>
                          <a:latin typeface="Calibri" panose="020F0502020204030204" pitchFamily="34" charset="0"/>
                        </a:rPr>
                        <a:t>: </a:t>
                      </a:r>
                      <a:endParaRPr lang="en-AU"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AU" sz="1600">
                        <a:effectLst/>
                      </a:endParaRPr>
                    </a:p>
                    <a:p>
                      <a:pPr algn="l" rtl="0" fontAlgn="base"/>
                      <a:r>
                        <a:rPr lang="en-AU" sz="1600" b="0" i="0">
                          <a:solidFill>
                            <a:srgbClr val="000000"/>
                          </a:solidFill>
                          <a:effectLst/>
                          <a:latin typeface="Calibri" panose="020F0502020204030204" pitchFamily="34" charset="0"/>
                        </a:rPr>
                        <a:t>Word, program code </a:t>
                      </a:r>
                      <a:endParaRPr lang="en-AU" sz="1600"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99337406"/>
                  </a:ext>
                </a:extLst>
              </a:tr>
              <a:tr h="1261308">
                <a:tc>
                  <a:txBody>
                    <a:bodyPr/>
                    <a:lstStyle/>
                    <a:p>
                      <a:pPr fontAlgn="t"/>
                      <a:endParaRPr lang="en-AU" sz="1600">
                        <a:effectLst/>
                      </a:endParaRPr>
                    </a:p>
                    <a:p>
                      <a:pPr algn="l" rtl="0" fontAlgn="base"/>
                      <a:r>
                        <a:rPr lang="en-AU" sz="1600" b="1" i="0">
                          <a:effectLst/>
                          <a:latin typeface="Calibri" panose="020F0502020204030204" pitchFamily="34" charset="0"/>
                        </a:rPr>
                        <a:t>Assessment Details:</a:t>
                      </a:r>
                      <a:r>
                        <a:rPr lang="en-AU" sz="1600" b="0" i="0">
                          <a:effectLst/>
                          <a:latin typeface="Calibri" panose="020F0502020204030204" pitchFamily="34" charset="0"/>
                        </a:rPr>
                        <a:t> </a:t>
                      </a:r>
                      <a:endParaRPr lang="en-AU" sz="1600"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600">
                        <a:effectLst/>
                      </a:endParaRPr>
                    </a:p>
                    <a:p>
                      <a:pPr algn="l" rtl="0" fontAlgn="base"/>
                      <a:r>
                        <a:rPr lang="en-GB" sz="1600" b="0" i="0">
                          <a:solidFill>
                            <a:srgbClr val="000000"/>
                          </a:solidFill>
                          <a:effectLst/>
                          <a:latin typeface="Calibri" panose="020F0502020204030204" pitchFamily="34" charset="0"/>
                        </a:rPr>
                        <a:t>Given a problem featuring a client-facing graphical user interface (GUI), </a:t>
                      </a:r>
                      <a:endParaRPr lang="en-GB" sz="1600" b="0" i="0">
                        <a:effectLst/>
                      </a:endParaRPr>
                    </a:p>
                    <a:p>
                      <a:pPr algn="l" rtl="0" fontAlgn="base"/>
                      <a:r>
                        <a:rPr lang="en-GB" sz="1600" b="0" i="0">
                          <a:solidFill>
                            <a:srgbClr val="000000"/>
                          </a:solidFill>
                          <a:effectLst/>
                          <a:latin typeface="Calibri" panose="020F0502020204030204" pitchFamily="34" charset="0"/>
                        </a:rPr>
                        <a:t>students must: </a:t>
                      </a:r>
                      <a:endParaRPr lang="en-GB" sz="1600" b="0" i="0">
                        <a:effectLst/>
                      </a:endParaRPr>
                    </a:p>
                    <a:p>
                      <a:pPr algn="l" rtl="0" fontAlgn="base"/>
                      <a:r>
                        <a:rPr lang="en-GB" sz="1600" b="0" i="0">
                          <a:solidFill>
                            <a:srgbClr val="000000"/>
                          </a:solidFill>
                          <a:effectLst/>
                          <a:latin typeface="Calibri" panose="020F0502020204030204" pitchFamily="34" charset="0"/>
                        </a:rPr>
                        <a:t>1. Develop a GUI featuring event-driven hooks, and, </a:t>
                      </a:r>
                      <a:endParaRPr lang="en-GB" sz="1600" b="0" i="0">
                        <a:effectLst/>
                      </a:endParaRPr>
                    </a:p>
                    <a:p>
                      <a:pPr algn="l" rtl="0" fontAlgn="base"/>
                      <a:r>
                        <a:rPr lang="en-GB" sz="1600" b="0" i="0">
                          <a:solidFill>
                            <a:srgbClr val="000000"/>
                          </a:solidFill>
                          <a:effectLst/>
                          <a:latin typeface="Calibri" panose="020F0502020204030204" pitchFamily="34" charset="0"/>
                        </a:rPr>
                        <a:t>2. Develop and document working procedural code to execute functions </a:t>
                      </a:r>
                      <a:endParaRPr lang="en-GB" sz="1600"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3968075"/>
                  </a:ext>
                </a:extLst>
              </a:tr>
              <a:tr h="1261308">
                <a:tc>
                  <a:txBody>
                    <a:bodyPr/>
                    <a:lstStyle/>
                    <a:p>
                      <a:pPr fontAlgn="t"/>
                      <a:endParaRPr lang="en-AU" sz="1600">
                        <a:effectLst/>
                      </a:endParaRPr>
                    </a:p>
                    <a:p>
                      <a:pPr algn="l" rtl="0" fontAlgn="base"/>
                      <a:r>
                        <a:rPr lang="en-AU" sz="1600" b="1" i="0">
                          <a:effectLst/>
                          <a:latin typeface="Calibri" panose="020F0502020204030204" pitchFamily="34" charset="0"/>
                        </a:rPr>
                        <a:t>Assessment addresses SLOs</a:t>
                      </a:r>
                      <a:r>
                        <a:rPr lang="en-AU" sz="1600" b="0" i="0">
                          <a:effectLst/>
                          <a:latin typeface="Calibri" panose="020F0502020204030204" pitchFamily="34" charset="0"/>
                        </a:rPr>
                        <a:t> </a:t>
                      </a:r>
                      <a:endParaRPr lang="en-AU" sz="1600"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600" dirty="0">
                        <a:effectLst/>
                      </a:endParaRPr>
                    </a:p>
                    <a:p>
                      <a:pPr algn="just" rtl="0" fontAlgn="base"/>
                      <a:r>
                        <a:rPr lang="en-GB" sz="1600" b="0" i="0" dirty="0">
                          <a:solidFill>
                            <a:srgbClr val="000000"/>
                          </a:solidFill>
                          <a:effectLst/>
                          <a:latin typeface="Calibri" panose="020F0502020204030204" pitchFamily="34" charset="0"/>
                        </a:rPr>
                        <a:t>SLO B: Perform unit testing of self-authored and provided program code </a:t>
                      </a:r>
                      <a:endParaRPr lang="en-GB" sz="1600" b="0" i="0" dirty="0">
                        <a:effectLst/>
                      </a:endParaRPr>
                    </a:p>
                    <a:p>
                      <a:pPr algn="just" rtl="0" fontAlgn="base"/>
                      <a:r>
                        <a:rPr lang="en-GB" sz="1600" b="0" i="0" dirty="0">
                          <a:solidFill>
                            <a:srgbClr val="000000"/>
                          </a:solidFill>
                          <a:effectLst/>
                          <a:latin typeface="Calibri" panose="020F0502020204030204" pitchFamily="34" charset="0"/>
                        </a:rPr>
                        <a:t>SLO D: Design and develop well-structured programs using procedural programming </a:t>
                      </a:r>
                      <a:endParaRPr lang="en-GB" sz="1600" b="0" i="0" dirty="0">
                        <a:effectLst/>
                      </a:endParaRPr>
                    </a:p>
                    <a:p>
                      <a:pPr algn="just" rtl="0" fontAlgn="base"/>
                      <a:r>
                        <a:rPr lang="en-GB" sz="1600" b="0" i="0" dirty="0">
                          <a:solidFill>
                            <a:srgbClr val="000000"/>
                          </a:solidFill>
                          <a:effectLst/>
                          <a:latin typeface="Calibri" panose="020F0502020204030204" pitchFamily="34" charset="0"/>
                        </a:rPr>
                        <a:t>SLO E: Design and develop well-structured programs using fundamental event-driven programming </a:t>
                      </a:r>
                      <a:endParaRPr lang="en-GB"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18890688"/>
                  </a:ext>
                </a:extLst>
              </a:tr>
              <a:tr h="591049">
                <a:tc>
                  <a:txBody>
                    <a:bodyPr/>
                    <a:lstStyle/>
                    <a:p>
                      <a:pPr fontAlgn="t"/>
                      <a:endParaRPr lang="en-AU" sz="1600">
                        <a:effectLst/>
                      </a:endParaRPr>
                    </a:p>
                    <a:p>
                      <a:pPr algn="l" rtl="0" fontAlgn="base"/>
                      <a:r>
                        <a:rPr lang="en-AU" sz="1600" b="1" i="0">
                          <a:effectLst/>
                          <a:latin typeface="Calibri" panose="020F0502020204030204" pitchFamily="34" charset="0"/>
                        </a:rPr>
                        <a:t>Marking Criteria</a:t>
                      </a:r>
                      <a:r>
                        <a:rPr lang="en-AU" sz="1600" b="0" i="0">
                          <a:effectLst/>
                          <a:latin typeface="Calibri" panose="020F0502020204030204" pitchFamily="34" charset="0"/>
                        </a:rPr>
                        <a:t> </a:t>
                      </a:r>
                      <a:endParaRPr lang="en-AU" sz="1600" b="0" i="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600" dirty="0">
                        <a:effectLst/>
                      </a:endParaRPr>
                    </a:p>
                    <a:p>
                      <a:pPr algn="l" rtl="0" fontAlgn="base"/>
                      <a:r>
                        <a:rPr lang="en-GB" sz="1600" b="0" i="0" dirty="0">
                          <a:effectLst/>
                          <a:latin typeface="Calibri" panose="020F0502020204030204" pitchFamily="34" charset="0"/>
                        </a:rPr>
                        <a:t>Please refer to Marking Rubric on Canvas </a:t>
                      </a:r>
                      <a:endParaRPr lang="en-GB" sz="1600" b="0" i="0" dirty="0">
                        <a:effectLst/>
                      </a:endParaRPr>
                    </a:p>
                  </a:txBody>
                  <a:tcP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8560413"/>
                  </a:ext>
                </a:extLst>
              </a:tr>
            </a:tbl>
          </a:graphicData>
        </a:graphic>
      </p:graphicFrame>
      <p:sp>
        <p:nvSpPr>
          <p:cNvPr id="5" name="Title 1">
            <a:extLst>
              <a:ext uri="{FF2B5EF4-FFF2-40B4-BE49-F238E27FC236}">
                <a16:creationId xmlns:a16="http://schemas.microsoft.com/office/drawing/2014/main" id="{7CD79A34-16DE-7F8D-05DE-47F3FB3B1940}"/>
              </a:ext>
            </a:extLst>
          </p:cNvPr>
          <p:cNvSpPr>
            <a:spLocks noGrp="1"/>
          </p:cNvSpPr>
          <p:nvPr>
            <p:ph type="title"/>
          </p:nvPr>
        </p:nvSpPr>
        <p:spPr>
          <a:xfrm>
            <a:off x="539750" y="179388"/>
            <a:ext cx="10799763" cy="1260475"/>
          </a:xfrm>
        </p:spPr>
        <p:txBody>
          <a:bodyPr/>
          <a:lstStyle/>
          <a:p>
            <a:r>
              <a:rPr lang="en-US" dirty="0"/>
              <a:t>Assessment Details</a:t>
            </a:r>
            <a:endParaRPr lang="en-AU" dirty="0"/>
          </a:p>
        </p:txBody>
      </p:sp>
    </p:spTree>
    <p:extLst>
      <p:ext uri="{BB962C8B-B14F-4D97-AF65-F5344CB8AC3E}">
        <p14:creationId xmlns:p14="http://schemas.microsoft.com/office/powerpoint/2010/main" val="1736565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AB1FE-0BB8-D0A9-2BF5-44FC5331136F}"/>
              </a:ext>
            </a:extLst>
          </p:cNvPr>
          <p:cNvSpPr>
            <a:spLocks noGrp="1"/>
          </p:cNvSpPr>
          <p:nvPr>
            <p:ph sz="half" idx="1"/>
          </p:nvPr>
        </p:nvSpPr>
        <p:spPr>
          <a:xfrm>
            <a:off x="539514" y="1590450"/>
            <a:ext cx="10799999" cy="5609187"/>
          </a:xfrm>
        </p:spPr>
        <p:txBody>
          <a:bodyPr/>
          <a:lstStyle/>
          <a:p>
            <a:r>
              <a:rPr lang="en-AU" sz="1800" b="1" i="0" dirty="0">
                <a:effectLst/>
                <a:latin typeface="Calibri" panose="020F0502020204030204" pitchFamily="34" charset="0"/>
              </a:rPr>
              <a:t>Assessment 3:</a:t>
            </a:r>
            <a:r>
              <a:rPr lang="en-AU" sz="1800" b="0" i="0" dirty="0">
                <a:effectLst/>
                <a:latin typeface="Calibri" panose="020F0502020204030204" pitchFamily="34" charset="0"/>
              </a:rPr>
              <a:t> </a:t>
            </a:r>
            <a:r>
              <a:rPr lang="en-AU" sz="1800" b="1" i="0" dirty="0">
                <a:effectLst/>
                <a:latin typeface="Calibri" panose="020F0502020204030204" pitchFamily="34" charset="0"/>
              </a:rPr>
              <a:t>Final Exam</a:t>
            </a:r>
            <a:r>
              <a:rPr lang="en-AU" sz="1800" b="0" i="0" dirty="0">
                <a:effectLst/>
                <a:latin typeface="Calibri" panose="020F0502020204030204" pitchFamily="34" charset="0"/>
              </a:rPr>
              <a:t> </a:t>
            </a:r>
            <a:endParaRPr lang="en-AU" b="0" i="0" dirty="0">
              <a:effectLst/>
            </a:endParaRPr>
          </a:p>
          <a:p>
            <a:endParaRPr lang="en-AU" dirty="0"/>
          </a:p>
        </p:txBody>
      </p:sp>
      <p:graphicFrame>
        <p:nvGraphicFramePr>
          <p:cNvPr id="4" name="Table 3">
            <a:extLst>
              <a:ext uri="{FF2B5EF4-FFF2-40B4-BE49-F238E27FC236}">
                <a16:creationId xmlns:a16="http://schemas.microsoft.com/office/drawing/2014/main" id="{D812BE54-5DCE-83DD-5132-60C82CB16681}"/>
              </a:ext>
            </a:extLst>
          </p:cNvPr>
          <p:cNvGraphicFramePr>
            <a:graphicFrameLocks noGrp="1"/>
          </p:cNvGraphicFramePr>
          <p:nvPr>
            <p:extLst>
              <p:ext uri="{D42A27DB-BD31-4B8C-83A1-F6EECF244321}">
                <p14:modId xmlns:p14="http://schemas.microsoft.com/office/powerpoint/2010/main" val="281032304"/>
              </p:ext>
            </p:extLst>
          </p:nvPr>
        </p:nvGraphicFramePr>
        <p:xfrm>
          <a:off x="658811" y="1905205"/>
          <a:ext cx="11339513" cy="5531973"/>
        </p:xfrm>
        <a:graphic>
          <a:graphicData uri="http://schemas.openxmlformats.org/drawingml/2006/table">
            <a:tbl>
              <a:tblPr/>
              <a:tblGrid>
                <a:gridCol w="2839581">
                  <a:extLst>
                    <a:ext uri="{9D8B030D-6E8A-4147-A177-3AD203B41FA5}">
                      <a16:colId xmlns:a16="http://schemas.microsoft.com/office/drawing/2014/main" val="1625906073"/>
                    </a:ext>
                  </a:extLst>
                </a:gridCol>
                <a:gridCol w="8499932">
                  <a:extLst>
                    <a:ext uri="{9D8B030D-6E8A-4147-A177-3AD203B41FA5}">
                      <a16:colId xmlns:a16="http://schemas.microsoft.com/office/drawing/2014/main" val="239186530"/>
                    </a:ext>
                  </a:extLst>
                </a:gridCol>
              </a:tblGrid>
              <a:tr h="552737">
                <a:tc>
                  <a:txBody>
                    <a:bodyPr/>
                    <a:lstStyle/>
                    <a:p>
                      <a:pPr fontAlgn="t"/>
                      <a:endParaRPr lang="en-AU" sz="1600">
                        <a:effectLst/>
                      </a:endParaRPr>
                    </a:p>
                    <a:p>
                      <a:pPr algn="l" rtl="0" fontAlgn="base"/>
                      <a:r>
                        <a:rPr lang="en-AU" sz="1600" b="1" i="0">
                          <a:effectLst/>
                          <a:latin typeface="Calibri" panose="020F0502020204030204" pitchFamily="34" charset="0"/>
                        </a:rPr>
                        <a:t>Due date:</a:t>
                      </a:r>
                      <a:r>
                        <a:rPr lang="en-AU" sz="1600" b="0" i="0">
                          <a:effectLst/>
                          <a:latin typeface="Calibri" panose="020F0502020204030204" pitchFamily="34" charset="0"/>
                        </a:rPr>
                        <a:t> </a:t>
                      </a:r>
                      <a:endParaRPr lang="en-AU" sz="1600" b="0" i="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AU" sz="1600" dirty="0">
                        <a:effectLst/>
                      </a:endParaRPr>
                    </a:p>
                    <a:p>
                      <a:pPr algn="l" rtl="0" fontAlgn="base"/>
                      <a:r>
                        <a:rPr lang="en-AU" sz="1600" b="0" i="0" dirty="0">
                          <a:solidFill>
                            <a:srgbClr val="000000"/>
                          </a:solidFill>
                          <a:effectLst/>
                          <a:latin typeface="Calibri" panose="020F0502020204030204" pitchFamily="34" charset="0"/>
                        </a:rPr>
                        <a:t>During the exam week </a:t>
                      </a:r>
                      <a:endParaRPr lang="en-AU" sz="1600" b="0" i="0" dirty="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80438885"/>
                  </a:ext>
                </a:extLst>
              </a:tr>
              <a:tr h="552737">
                <a:tc>
                  <a:txBody>
                    <a:bodyPr/>
                    <a:lstStyle/>
                    <a:p>
                      <a:pPr fontAlgn="t"/>
                      <a:endParaRPr lang="en-AU" sz="1600">
                        <a:effectLst/>
                      </a:endParaRPr>
                    </a:p>
                    <a:p>
                      <a:pPr algn="l" rtl="0" fontAlgn="base"/>
                      <a:r>
                        <a:rPr lang="en-AU" sz="1600" b="1" i="0">
                          <a:effectLst/>
                          <a:latin typeface="Calibri" panose="020F0502020204030204" pitchFamily="34" charset="0"/>
                        </a:rPr>
                        <a:t>Weighting:</a:t>
                      </a:r>
                      <a:r>
                        <a:rPr lang="en-AU" sz="1600" b="0" i="0">
                          <a:effectLst/>
                          <a:latin typeface="Calibri" panose="020F0502020204030204" pitchFamily="34" charset="0"/>
                        </a:rPr>
                        <a:t> </a:t>
                      </a:r>
                      <a:endParaRPr lang="en-AU" sz="1600" b="0" i="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AU" sz="1600" dirty="0">
                        <a:effectLst/>
                      </a:endParaRPr>
                    </a:p>
                    <a:p>
                      <a:pPr algn="l" rtl="0" fontAlgn="base"/>
                      <a:r>
                        <a:rPr lang="en-AU" sz="1600" b="0" i="0" dirty="0">
                          <a:solidFill>
                            <a:srgbClr val="000000"/>
                          </a:solidFill>
                          <a:effectLst/>
                          <a:latin typeface="Calibri" panose="020F0502020204030204" pitchFamily="34" charset="0"/>
                        </a:rPr>
                        <a:t>40% </a:t>
                      </a:r>
                      <a:endParaRPr lang="en-AU" sz="1600" b="0" i="0" dirty="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06844361"/>
                  </a:ext>
                </a:extLst>
              </a:tr>
              <a:tr h="552737">
                <a:tc>
                  <a:txBody>
                    <a:bodyPr/>
                    <a:lstStyle/>
                    <a:p>
                      <a:pPr fontAlgn="t"/>
                      <a:endParaRPr lang="en-AU" sz="1600">
                        <a:effectLst/>
                      </a:endParaRPr>
                    </a:p>
                    <a:p>
                      <a:pPr algn="l" rtl="0" fontAlgn="base"/>
                      <a:r>
                        <a:rPr lang="en-AU" sz="1600" b="1" i="0">
                          <a:effectLst/>
                          <a:latin typeface="Calibri" panose="020F0502020204030204" pitchFamily="34" charset="0"/>
                        </a:rPr>
                        <a:t>Length and Format</a:t>
                      </a:r>
                      <a:r>
                        <a:rPr lang="en-AU" sz="1600" b="0" i="0">
                          <a:effectLst/>
                          <a:latin typeface="Calibri" panose="020F0502020204030204" pitchFamily="34" charset="0"/>
                        </a:rPr>
                        <a:t>: </a:t>
                      </a:r>
                      <a:endParaRPr lang="en-AU" sz="1600" b="0" i="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AU" sz="1600">
                        <a:effectLst/>
                      </a:endParaRPr>
                    </a:p>
                    <a:p>
                      <a:pPr algn="l" rtl="0" fontAlgn="base"/>
                      <a:r>
                        <a:rPr lang="en-AU" sz="1600" b="0" i="0">
                          <a:solidFill>
                            <a:srgbClr val="000000"/>
                          </a:solidFill>
                          <a:effectLst/>
                          <a:latin typeface="Calibri" panose="020F0502020204030204" pitchFamily="34" charset="0"/>
                        </a:rPr>
                        <a:t>2-hour invigilated written exam </a:t>
                      </a:r>
                      <a:endParaRPr lang="en-AU" sz="1600" b="0" i="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10686712"/>
                  </a:ext>
                </a:extLst>
              </a:tr>
              <a:tr h="1967663">
                <a:tc>
                  <a:txBody>
                    <a:bodyPr/>
                    <a:lstStyle/>
                    <a:p>
                      <a:pPr fontAlgn="t"/>
                      <a:endParaRPr lang="en-AU" sz="1600" dirty="0">
                        <a:effectLst/>
                      </a:endParaRPr>
                    </a:p>
                    <a:p>
                      <a:pPr algn="l" rtl="0" fontAlgn="base"/>
                      <a:r>
                        <a:rPr lang="en-AU" sz="1600" b="1" i="0" dirty="0">
                          <a:effectLst/>
                          <a:latin typeface="Calibri" panose="020F0502020204030204" pitchFamily="34" charset="0"/>
                        </a:rPr>
                        <a:t>Assessment Details:</a:t>
                      </a:r>
                      <a:r>
                        <a:rPr lang="en-AU" sz="1600" b="0" i="0" dirty="0">
                          <a:effectLst/>
                          <a:latin typeface="Calibri" panose="020F0502020204030204" pitchFamily="34" charset="0"/>
                        </a:rPr>
                        <a:t> </a:t>
                      </a:r>
                      <a:endParaRPr lang="en-AU" sz="1600" b="0" i="0" dirty="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600" dirty="0">
                        <a:effectLst/>
                      </a:endParaRPr>
                    </a:p>
                    <a:p>
                      <a:pPr algn="l" rtl="0" fontAlgn="base"/>
                      <a:r>
                        <a:rPr lang="en-GB" sz="1600" b="0" i="0" dirty="0">
                          <a:solidFill>
                            <a:srgbClr val="000000"/>
                          </a:solidFill>
                          <a:effectLst/>
                          <a:latin typeface="Calibri" panose="020F0502020204030204" pitchFamily="34" charset="0"/>
                        </a:rPr>
                        <a:t>Laboratory examination comprising practical and theoretical elements. </a:t>
                      </a:r>
                      <a:endParaRPr lang="en-GB" sz="1600" b="0" i="0" dirty="0">
                        <a:effectLst/>
                      </a:endParaRPr>
                    </a:p>
                    <a:p>
                      <a:pPr algn="l" rtl="0" fontAlgn="base"/>
                      <a:r>
                        <a:rPr lang="en-GB" sz="1600" b="0" i="0" dirty="0">
                          <a:solidFill>
                            <a:srgbClr val="000000"/>
                          </a:solidFill>
                          <a:effectLst/>
                          <a:latin typeface="Calibri" panose="020F0502020204030204" pitchFamily="34" charset="0"/>
                        </a:rPr>
                        <a:t>Summative assessment of the course. This will be 2 hours closed book exam and will consist of fill-in the program code, short answers and essay questions. Students will need to demonstrate the ability to design and develop a program by creating flowcharts, and pseudocode and writing some code for a given problem. Students will also be examined on their understanding of the theory </a:t>
                      </a:r>
                      <a:endParaRPr lang="en-GB" sz="1600" b="0" i="0" dirty="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78869336"/>
                  </a:ext>
                </a:extLst>
              </a:tr>
              <a:tr h="1266411">
                <a:tc>
                  <a:txBody>
                    <a:bodyPr/>
                    <a:lstStyle/>
                    <a:p>
                      <a:pPr algn="l" rtl="0" fontAlgn="base"/>
                      <a:r>
                        <a:rPr lang="en-AU" sz="1600" b="1" i="0" dirty="0">
                          <a:effectLst/>
                          <a:latin typeface="Calibri" panose="020F0502020204030204" pitchFamily="34" charset="0"/>
                        </a:rPr>
                        <a:t>Assessment addresses SLOs</a:t>
                      </a:r>
                      <a:r>
                        <a:rPr lang="en-AU" sz="1600" b="0" i="0" dirty="0">
                          <a:effectLst/>
                          <a:latin typeface="Calibri" panose="020F0502020204030204" pitchFamily="34" charset="0"/>
                        </a:rPr>
                        <a:t> </a:t>
                      </a:r>
                      <a:endParaRPr lang="en-AU" sz="1600" b="0" i="0" dirty="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algn="l" rtl="0" fontAlgn="base"/>
                      <a:r>
                        <a:rPr lang="en-GB" sz="1600" b="0" i="0" dirty="0">
                          <a:solidFill>
                            <a:srgbClr val="000000"/>
                          </a:solidFill>
                          <a:effectLst/>
                          <a:latin typeface="Calibri" panose="020F0502020204030204" pitchFamily="34" charset="0"/>
                        </a:rPr>
                        <a:t>SLO A: Deconstruct processes, and develop algorithms and data structures to address given technical problems </a:t>
                      </a:r>
                      <a:endParaRPr lang="en-GB" sz="1600" b="0" i="0" dirty="0">
                        <a:effectLst/>
                      </a:endParaRPr>
                    </a:p>
                    <a:p>
                      <a:pPr algn="just" rtl="0" fontAlgn="base"/>
                      <a:r>
                        <a:rPr lang="en-GB" sz="1600" b="0" i="0" dirty="0">
                          <a:solidFill>
                            <a:srgbClr val="000000"/>
                          </a:solidFill>
                          <a:effectLst/>
                          <a:latin typeface="Calibri" panose="020F0502020204030204" pitchFamily="34" charset="0"/>
                        </a:rPr>
                        <a:t>SLO B: Perform unit testing of self-authored and provided program code </a:t>
                      </a:r>
                      <a:endParaRPr lang="en-GB" sz="1600" b="0" i="0" dirty="0">
                        <a:effectLst/>
                      </a:endParaRPr>
                    </a:p>
                    <a:p>
                      <a:pPr algn="l" rtl="0" fontAlgn="base"/>
                      <a:r>
                        <a:rPr lang="en-GB" sz="1600" b="0" i="0" dirty="0">
                          <a:solidFill>
                            <a:srgbClr val="000000"/>
                          </a:solidFill>
                          <a:effectLst/>
                          <a:latin typeface="Calibri" panose="020F0502020204030204" pitchFamily="34" charset="0"/>
                        </a:rPr>
                        <a:t>SLO C: Develop code using an IDE and format code using appropriate style, etiquette and commenting </a:t>
                      </a:r>
                      <a:endParaRPr lang="en-GB" sz="1600" b="0" i="0" dirty="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22318406"/>
                  </a:ext>
                </a:extLst>
              </a:tr>
              <a:tr h="552737">
                <a:tc>
                  <a:txBody>
                    <a:bodyPr/>
                    <a:lstStyle/>
                    <a:p>
                      <a:pPr fontAlgn="t"/>
                      <a:endParaRPr lang="en-AU" sz="1600">
                        <a:effectLst/>
                      </a:endParaRPr>
                    </a:p>
                    <a:p>
                      <a:pPr algn="l" rtl="0" fontAlgn="base"/>
                      <a:r>
                        <a:rPr lang="en-AU" sz="1600" b="1" i="0">
                          <a:effectLst/>
                          <a:latin typeface="Calibri" panose="020F0502020204030204" pitchFamily="34" charset="0"/>
                        </a:rPr>
                        <a:t>Marking Criteria</a:t>
                      </a:r>
                      <a:r>
                        <a:rPr lang="en-AU" sz="1600" b="0" i="0">
                          <a:effectLst/>
                          <a:latin typeface="Calibri" panose="020F0502020204030204" pitchFamily="34" charset="0"/>
                        </a:rPr>
                        <a:t> </a:t>
                      </a:r>
                      <a:endParaRPr lang="en-AU" sz="1600" b="0" i="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tc>
                  <a:txBody>
                    <a:bodyPr/>
                    <a:lstStyle/>
                    <a:p>
                      <a:pPr fontAlgn="t"/>
                      <a:endParaRPr lang="en-GB" sz="1600" dirty="0">
                        <a:effectLst/>
                      </a:endParaRPr>
                    </a:p>
                    <a:p>
                      <a:pPr algn="l" rtl="0" fontAlgn="base"/>
                      <a:r>
                        <a:rPr lang="en-GB" sz="1600" b="0" i="0" dirty="0">
                          <a:effectLst/>
                          <a:latin typeface="Calibri" panose="020F0502020204030204" pitchFamily="34" charset="0"/>
                        </a:rPr>
                        <a:t>Please refer to Marking Rubric on Canvas </a:t>
                      </a:r>
                      <a:endParaRPr lang="en-GB" sz="1600" b="0" i="0" dirty="0">
                        <a:effectLst/>
                      </a:endParaRPr>
                    </a:p>
                  </a:txBody>
                  <a:tcPr marL="78879" marR="78879" marT="39439" marB="39439">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782941"/>
                  </a:ext>
                </a:extLst>
              </a:tr>
            </a:tbl>
          </a:graphicData>
        </a:graphic>
      </p:graphicFrame>
      <p:sp>
        <p:nvSpPr>
          <p:cNvPr id="5" name="Title 1">
            <a:extLst>
              <a:ext uri="{FF2B5EF4-FFF2-40B4-BE49-F238E27FC236}">
                <a16:creationId xmlns:a16="http://schemas.microsoft.com/office/drawing/2014/main" id="{D773DF6B-BC1B-ABEC-C3E8-47CDFC71465F}"/>
              </a:ext>
            </a:extLst>
          </p:cNvPr>
          <p:cNvSpPr>
            <a:spLocks noGrp="1"/>
          </p:cNvSpPr>
          <p:nvPr>
            <p:ph type="title"/>
          </p:nvPr>
        </p:nvSpPr>
        <p:spPr>
          <a:xfrm>
            <a:off x="539750" y="179388"/>
            <a:ext cx="10799763" cy="1260475"/>
          </a:xfrm>
        </p:spPr>
        <p:txBody>
          <a:bodyPr/>
          <a:lstStyle/>
          <a:p>
            <a:r>
              <a:rPr lang="en-US" dirty="0"/>
              <a:t>Assessment Details</a:t>
            </a:r>
            <a:endParaRPr lang="en-AU" dirty="0"/>
          </a:p>
        </p:txBody>
      </p:sp>
    </p:spTree>
    <p:extLst>
      <p:ext uri="{BB962C8B-B14F-4D97-AF65-F5344CB8AC3E}">
        <p14:creationId xmlns:p14="http://schemas.microsoft.com/office/powerpoint/2010/main" val="3499343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7782B8-F57F-FA36-176F-8A2D27CE0006}"/>
              </a:ext>
            </a:extLst>
          </p:cNvPr>
          <p:cNvSpPr>
            <a:spLocks noGrp="1"/>
          </p:cNvSpPr>
          <p:nvPr>
            <p:ph type="title"/>
          </p:nvPr>
        </p:nvSpPr>
        <p:spPr>
          <a:xfrm>
            <a:off x="539750" y="179388"/>
            <a:ext cx="10799763" cy="1260475"/>
          </a:xfrm>
        </p:spPr>
        <p:txBody>
          <a:bodyPr/>
          <a:lstStyle/>
          <a:p>
            <a:r>
              <a:rPr lang="en-US" dirty="0"/>
              <a:t>How to pass?</a:t>
            </a:r>
            <a:endParaRPr lang="en-AU" dirty="0"/>
          </a:p>
        </p:txBody>
      </p:sp>
      <p:sp>
        <p:nvSpPr>
          <p:cNvPr id="5" name="Content Placeholder 2">
            <a:extLst>
              <a:ext uri="{FF2B5EF4-FFF2-40B4-BE49-F238E27FC236}">
                <a16:creationId xmlns:a16="http://schemas.microsoft.com/office/drawing/2014/main" id="{4AA0F0A3-841A-34C6-7270-6C4DB6D419C1}"/>
              </a:ext>
            </a:extLst>
          </p:cNvPr>
          <p:cNvSpPr>
            <a:spLocks noGrp="1"/>
          </p:cNvSpPr>
          <p:nvPr>
            <p:ph sz="half" idx="1"/>
          </p:nvPr>
        </p:nvSpPr>
        <p:spPr>
          <a:xfrm>
            <a:off x="539750" y="1800225"/>
            <a:ext cx="10799763" cy="5608638"/>
          </a:xfrm>
        </p:spPr>
        <p:txBody>
          <a:bodyPr/>
          <a:lstStyle/>
          <a:p>
            <a:pPr marL="0" indent="0">
              <a:buNone/>
            </a:pPr>
            <a:r>
              <a:rPr lang="en-AU" dirty="0">
                <a:effectLst/>
                <a:ea typeface="Calibri" panose="020F0502020204030204" pitchFamily="34" charset="0"/>
                <a:cs typeface="Arial" panose="020B0604020202020204" pitchFamily="34" charset="0"/>
              </a:rPr>
              <a:t>Students </a:t>
            </a:r>
            <a:r>
              <a:rPr lang="en-AU" b="1" dirty="0">
                <a:effectLst/>
                <a:ea typeface="Calibri" panose="020F0502020204030204" pitchFamily="34" charset="0"/>
                <a:cs typeface="Arial" panose="020B0604020202020204" pitchFamily="34" charset="0"/>
              </a:rPr>
              <a:t>MUST</a:t>
            </a:r>
            <a:r>
              <a:rPr lang="en-AU" dirty="0">
                <a:effectLst/>
                <a:ea typeface="Calibri" panose="020F0502020204030204" pitchFamily="34" charset="0"/>
                <a:cs typeface="Arial" panose="020B0604020202020204" pitchFamily="34" charset="0"/>
              </a:rPr>
              <a:t> achieve a mark of at least </a:t>
            </a:r>
            <a:r>
              <a:rPr lang="en-AU" b="1" dirty="0">
                <a:effectLst/>
                <a:ea typeface="Calibri" panose="020F0502020204030204" pitchFamily="34" charset="0"/>
                <a:cs typeface="Arial" panose="020B0604020202020204" pitchFamily="34" charset="0"/>
              </a:rPr>
              <a:t>40% </a:t>
            </a:r>
            <a:r>
              <a:rPr lang="en-AU" dirty="0">
                <a:effectLst/>
                <a:ea typeface="Calibri" panose="020F0502020204030204" pitchFamily="34" charset="0"/>
                <a:cs typeface="Arial" panose="020B0604020202020204" pitchFamily="34" charset="0"/>
              </a:rPr>
              <a:t>in the final exam (or final assessment item if no exam), </a:t>
            </a:r>
            <a:r>
              <a:rPr lang="en-AU" b="1" dirty="0">
                <a:effectLst/>
                <a:ea typeface="Calibri" panose="020F0502020204030204" pitchFamily="34" charset="0"/>
                <a:cs typeface="Arial" panose="020B0604020202020204" pitchFamily="34" charset="0"/>
              </a:rPr>
              <a:t>AND</a:t>
            </a:r>
            <a:r>
              <a:rPr lang="en-AU" dirty="0">
                <a:effectLst/>
                <a:ea typeface="Calibri" panose="020F0502020204030204" pitchFamily="34" charset="0"/>
                <a:cs typeface="Arial" panose="020B0604020202020204" pitchFamily="34" charset="0"/>
              </a:rPr>
              <a:t> at least a mark of </a:t>
            </a:r>
            <a:r>
              <a:rPr lang="en-AU" b="1" dirty="0">
                <a:effectLst/>
                <a:ea typeface="Calibri" panose="020F0502020204030204" pitchFamily="34" charset="0"/>
                <a:cs typeface="Arial" panose="020B0604020202020204" pitchFamily="34" charset="0"/>
              </a:rPr>
              <a:t>50%</a:t>
            </a:r>
            <a:r>
              <a:rPr lang="en-AU" dirty="0">
                <a:effectLst/>
                <a:ea typeface="Calibri" panose="020F0502020204030204" pitchFamily="34" charset="0"/>
                <a:cs typeface="Arial" panose="020B0604020202020204" pitchFamily="34" charset="0"/>
              </a:rPr>
              <a:t> in total, to pass this subject.</a:t>
            </a:r>
            <a:endParaRPr lang="en-US" dirty="0">
              <a:effectLst/>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2673017514"/>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A54E682-113E-4E5A-A92B-D15864926214}" vid="{B94FBF13-4037-45A3-99F6-B9EF7F74D6C2}"/>
    </a:ext>
  </a:extLst>
</a:theme>
</file>

<file path=ppt/theme/theme2.xml><?xml version="1.0" encoding="utf-8"?>
<a:theme xmlns:a="http://schemas.openxmlformats.org/drawingml/2006/main" name="Gener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A54E682-113E-4E5A-A92B-D15864926214}" vid="{4D244764-1B98-40A8-879D-E21B56647722}"/>
    </a:ext>
  </a:extLst>
</a:theme>
</file>

<file path=ppt/theme/theme3.xml><?xml version="1.0" encoding="utf-8"?>
<a:theme xmlns:a="http://schemas.openxmlformats.org/drawingml/2006/main" name="Spacio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A54E682-113E-4E5A-A92B-D15864926214}" vid="{49E43921-C845-4888-9166-A2080C85AFB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WIN-Vivid</Template>
  <TotalTime>1341</TotalTime>
  <Words>2705</Words>
  <Application>Microsoft Office PowerPoint</Application>
  <PresentationFormat>Custom</PresentationFormat>
  <Paragraphs>411</Paragraphs>
  <Slides>41</Slides>
  <Notes>17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41</vt:i4>
      </vt:variant>
    </vt:vector>
  </HeadingPairs>
  <TitlesOfParts>
    <vt:vector size="52" baseType="lpstr">
      <vt:lpstr>等线 Light</vt:lpstr>
      <vt:lpstr>Arial</vt:lpstr>
      <vt:lpstr>Arial MT</vt:lpstr>
      <vt:lpstr>Calibri</vt:lpstr>
      <vt:lpstr>Dodger</vt:lpstr>
      <vt:lpstr>Söhne</vt:lpstr>
      <vt:lpstr>Times New Roman</vt:lpstr>
      <vt:lpstr>Wingdings</vt:lpstr>
      <vt:lpstr>Title</vt:lpstr>
      <vt:lpstr>General</vt:lpstr>
      <vt:lpstr>Spacious</vt:lpstr>
      <vt:lpstr>PowerPoint Presentation</vt:lpstr>
      <vt:lpstr>PowerPoint Presentation</vt:lpstr>
      <vt:lpstr>This  Lecture</vt:lpstr>
      <vt:lpstr>Course Details</vt:lpstr>
      <vt:lpstr>Student Learning Outcomes </vt:lpstr>
      <vt:lpstr>Assessment Details</vt:lpstr>
      <vt:lpstr>Assessment Details</vt:lpstr>
      <vt:lpstr>Assessment Details</vt:lpstr>
      <vt:lpstr>How to pass?</vt:lpstr>
      <vt:lpstr>Avoid Plagiarism</vt:lpstr>
      <vt:lpstr>Computer</vt:lpstr>
      <vt:lpstr>Functional view of a computer</vt:lpstr>
      <vt:lpstr>Hardware components </vt:lpstr>
      <vt:lpstr>Input Devices </vt:lpstr>
      <vt:lpstr>Output Devices</vt:lpstr>
      <vt:lpstr>Software</vt:lpstr>
      <vt:lpstr>System Software</vt:lpstr>
      <vt:lpstr>Application Software </vt:lpstr>
      <vt:lpstr>Programming</vt:lpstr>
      <vt:lpstr>What is Python?</vt:lpstr>
      <vt:lpstr>Why Python?</vt:lpstr>
      <vt:lpstr>Add two numbers in Python</vt:lpstr>
      <vt:lpstr>How computer run this program</vt:lpstr>
      <vt:lpstr>Compiler</vt:lpstr>
      <vt:lpstr>Interpreter</vt:lpstr>
      <vt:lpstr>Compiler Vs Interpreter</vt:lpstr>
      <vt:lpstr>Python</vt:lpstr>
      <vt:lpstr>IDLE</vt:lpstr>
      <vt:lpstr>IDLE</vt:lpstr>
      <vt:lpstr>Comments</vt:lpstr>
      <vt:lpstr>Variables</vt:lpstr>
      <vt:lpstr>Naming Variables</vt:lpstr>
      <vt:lpstr>Reserved Words (Keywords)</vt:lpstr>
      <vt:lpstr>Input Statements</vt:lpstr>
      <vt:lpstr>Output Statements</vt:lpstr>
      <vt:lpstr>Processing</vt:lpstr>
      <vt:lpstr>Arithmetic Operators</vt:lpstr>
      <vt:lpstr>Assignment statements</vt:lpstr>
      <vt:lpstr>Definitive Loop</vt:lpstr>
      <vt:lpstr>Summary</vt:lpstr>
      <vt:lpstr>Next Session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Mahira Mohammed Mowjooon</dc:creator>
  <cp:lastModifiedBy>Pema Lhamo</cp:lastModifiedBy>
  <cp:revision>40</cp:revision>
  <dcterms:created xsi:type="dcterms:W3CDTF">2023-07-04T23:50:56Z</dcterms:created>
  <dcterms:modified xsi:type="dcterms:W3CDTF">2025-03-13T00:05:24Z</dcterms:modified>
</cp:coreProperties>
</file>